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56" r:id="rId5"/>
    <p:sldId id="280" r:id="rId6"/>
    <p:sldId id="257" r:id="rId7"/>
    <p:sldId id="281" r:id="rId8"/>
    <p:sldId id="282" r:id="rId9"/>
    <p:sldId id="279" r:id="rId10"/>
    <p:sldId id="283" r:id="rId11"/>
    <p:sldId id="413" r:id="rId12"/>
    <p:sldId id="423" r:id="rId13"/>
    <p:sldId id="404" r:id="rId14"/>
    <p:sldId id="424" r:id="rId15"/>
    <p:sldId id="427" r:id="rId16"/>
    <p:sldId id="428" r:id="rId17"/>
    <p:sldId id="425" r:id="rId18"/>
    <p:sldId id="419" r:id="rId19"/>
    <p:sldId id="420" r:id="rId20"/>
    <p:sldId id="421" r:id="rId21"/>
    <p:sldId id="260" r:id="rId22"/>
    <p:sldId id="258"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6F99B6-2259-4FC4-B693-1BF42960F5AF}" v="2" dt="2024-10-10T07:20:50.87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kajiri, Miyabi/坂尻 雅" userId="b854b1ee-a6a4-4e3c-9b2f-0e24c8be085a" providerId="ADAL" clId="{EEB1C282-C204-45CC-BF3E-6E44F70AFC4A}"/>
    <pc:docChg chg="custSel modSld sldOrd">
      <pc:chgData name="Sakajiri, Miyabi/坂尻 雅" userId="b854b1ee-a6a4-4e3c-9b2f-0e24c8be085a" providerId="ADAL" clId="{EEB1C282-C204-45CC-BF3E-6E44F70AFC4A}" dt="2024-10-07T22:44:16.526" v="359" actId="20577"/>
      <pc:docMkLst>
        <pc:docMk/>
      </pc:docMkLst>
      <pc:sldChg chg="modSp mod">
        <pc:chgData name="Sakajiri, Miyabi/坂尻 雅" userId="b854b1ee-a6a4-4e3c-9b2f-0e24c8be085a" providerId="ADAL" clId="{EEB1C282-C204-45CC-BF3E-6E44F70AFC4A}" dt="2024-10-07T22:44:16.526" v="359" actId="20577"/>
        <pc:sldMkLst>
          <pc:docMk/>
          <pc:sldMk cId="1512045117" sldId="256"/>
        </pc:sldMkLst>
        <pc:spChg chg="mod">
          <ac:chgData name="Sakajiri, Miyabi/坂尻 雅" userId="b854b1ee-a6a4-4e3c-9b2f-0e24c8be085a" providerId="ADAL" clId="{EEB1C282-C204-45CC-BF3E-6E44F70AFC4A}" dt="2024-10-07T22:44:16.526" v="359" actId="20577"/>
          <ac:spMkLst>
            <pc:docMk/>
            <pc:sldMk cId="1512045117" sldId="256"/>
            <ac:spMk id="4" creationId="{00000000-0000-0000-0000-000000000000}"/>
          </ac:spMkLst>
        </pc:spChg>
        <pc:spChg chg="mod">
          <ac:chgData name="Sakajiri, Miyabi/坂尻 雅" userId="b854b1ee-a6a4-4e3c-9b2f-0e24c8be085a" providerId="ADAL" clId="{EEB1C282-C204-45CC-BF3E-6E44F70AFC4A}" dt="2024-10-07T22:38:13.787" v="285" actId="20577"/>
          <ac:spMkLst>
            <pc:docMk/>
            <pc:sldMk cId="1512045117" sldId="256"/>
            <ac:spMk id="11" creationId="{00000000-0000-0000-0000-000000000000}"/>
          </ac:spMkLst>
        </pc:spChg>
        <pc:picChg chg="mod">
          <ac:chgData name="Sakajiri, Miyabi/坂尻 雅" userId="b854b1ee-a6a4-4e3c-9b2f-0e24c8be085a" providerId="ADAL" clId="{EEB1C282-C204-45CC-BF3E-6E44F70AFC4A}" dt="2024-10-07T22:38:19.972" v="287" actId="1076"/>
          <ac:picMkLst>
            <pc:docMk/>
            <pc:sldMk cId="1512045117" sldId="256"/>
            <ac:picMk id="12" creationId="{00000000-0000-0000-0000-000000000000}"/>
          </ac:picMkLst>
        </pc:picChg>
      </pc:sldChg>
      <pc:sldChg chg="modSp mod ord modShow">
        <pc:chgData name="Sakajiri, Miyabi/坂尻 雅" userId="b854b1ee-a6a4-4e3c-9b2f-0e24c8be085a" providerId="ADAL" clId="{EEB1C282-C204-45CC-BF3E-6E44F70AFC4A}" dt="2024-10-07T08:01:07.585" v="156" actId="207"/>
        <pc:sldMkLst>
          <pc:docMk/>
          <pc:sldMk cId="1199536411" sldId="257"/>
        </pc:sldMkLst>
        <pc:spChg chg="mod">
          <ac:chgData name="Sakajiri, Miyabi/坂尻 雅" userId="b854b1ee-a6a4-4e3c-9b2f-0e24c8be085a" providerId="ADAL" clId="{EEB1C282-C204-45CC-BF3E-6E44F70AFC4A}" dt="2024-10-07T07:01:41.724" v="74" actId="20577"/>
          <ac:spMkLst>
            <pc:docMk/>
            <pc:sldMk cId="1199536411" sldId="257"/>
            <ac:spMk id="2" creationId="{E603B90B-C807-1B1B-C898-48B7C3097FB4}"/>
          </ac:spMkLst>
        </pc:spChg>
        <pc:spChg chg="mod">
          <ac:chgData name="Sakajiri, Miyabi/坂尻 雅" userId="b854b1ee-a6a4-4e3c-9b2f-0e24c8be085a" providerId="ADAL" clId="{EEB1C282-C204-45CC-BF3E-6E44F70AFC4A}" dt="2024-10-07T05:24:30.856" v="62" actId="1038"/>
          <ac:spMkLst>
            <pc:docMk/>
            <pc:sldMk cId="1199536411" sldId="257"/>
            <ac:spMk id="4" creationId="{00000000-0000-0000-0000-000000000000}"/>
          </ac:spMkLst>
        </pc:spChg>
        <pc:graphicFrameChg chg="modGraphic">
          <ac:chgData name="Sakajiri, Miyabi/坂尻 雅" userId="b854b1ee-a6a4-4e3c-9b2f-0e24c8be085a" providerId="ADAL" clId="{EEB1C282-C204-45CC-BF3E-6E44F70AFC4A}" dt="2024-10-07T08:01:07.585" v="156" actId="207"/>
          <ac:graphicFrameMkLst>
            <pc:docMk/>
            <pc:sldMk cId="1199536411" sldId="257"/>
            <ac:graphicFrameMk id="5" creationId="{00000000-0000-0000-0000-000000000000}"/>
          </ac:graphicFrameMkLst>
        </pc:graphicFrameChg>
      </pc:sldChg>
      <pc:sldChg chg="addSp modSp mod">
        <pc:chgData name="Sakajiri, Miyabi/坂尻 雅" userId="b854b1ee-a6a4-4e3c-9b2f-0e24c8be085a" providerId="ADAL" clId="{EEB1C282-C204-45CC-BF3E-6E44F70AFC4A}" dt="2024-10-07T22:40:11.406" v="357" actId="207"/>
        <pc:sldMkLst>
          <pc:docMk/>
          <pc:sldMk cId="1031345007" sldId="282"/>
        </pc:sldMkLst>
        <pc:spChg chg="add mod">
          <ac:chgData name="Sakajiri, Miyabi/坂尻 雅" userId="b854b1ee-a6a4-4e3c-9b2f-0e24c8be085a" providerId="ADAL" clId="{EEB1C282-C204-45CC-BF3E-6E44F70AFC4A}" dt="2024-10-07T22:40:11.406" v="357" actId="207"/>
          <ac:spMkLst>
            <pc:docMk/>
            <pc:sldMk cId="1031345007" sldId="282"/>
            <ac:spMk id="2" creationId="{D2606C2F-3FD7-2780-6BE5-A1B1FED983BA}"/>
          </ac:spMkLst>
        </pc:spChg>
        <pc:spChg chg="mod">
          <ac:chgData name="Sakajiri, Miyabi/坂尻 雅" userId="b854b1ee-a6a4-4e3c-9b2f-0e24c8be085a" providerId="ADAL" clId="{EEB1C282-C204-45CC-BF3E-6E44F70AFC4A}" dt="2024-10-07T22:39:31.160" v="288" actId="1076"/>
          <ac:spMkLst>
            <pc:docMk/>
            <pc:sldMk cId="1031345007" sldId="282"/>
            <ac:spMk id="7" creationId="{9375E716-5E4E-8AE6-2E33-50668EAC49FC}"/>
          </ac:spMkLst>
        </pc:spChg>
      </pc:sldChg>
    </pc:docChg>
  </pc:docChgLst>
  <pc:docChgLst>
    <pc:chgData name="Wada, Ryuta/和田 龍太" userId="2d932581-5fbd-4652-aa43-e6a64ab27875" providerId="ADAL" clId="{C76F99B6-2259-4FC4-B693-1BF42960F5AF}"/>
    <pc:docChg chg="addSld modSld">
      <pc:chgData name="Wada, Ryuta/和田 龍太" userId="2d932581-5fbd-4652-aa43-e6a64ab27875" providerId="ADAL" clId="{C76F99B6-2259-4FC4-B693-1BF42960F5AF}" dt="2024-10-10T07:21:56.056" v="26" actId="207"/>
      <pc:docMkLst>
        <pc:docMk/>
      </pc:docMkLst>
      <pc:sldChg chg="modSp mod">
        <pc:chgData name="Wada, Ryuta/和田 龍太" userId="2d932581-5fbd-4652-aa43-e6a64ab27875" providerId="ADAL" clId="{C76F99B6-2259-4FC4-B693-1BF42960F5AF}" dt="2024-10-10T07:19:18.229" v="9" actId="6549"/>
        <pc:sldMkLst>
          <pc:docMk/>
          <pc:sldMk cId="1199536411" sldId="257"/>
        </pc:sldMkLst>
        <pc:spChg chg="mod">
          <ac:chgData name="Wada, Ryuta/和田 龍太" userId="2d932581-5fbd-4652-aa43-e6a64ab27875" providerId="ADAL" clId="{C76F99B6-2259-4FC4-B693-1BF42960F5AF}" dt="2024-10-10T07:19:18.229" v="9" actId="6549"/>
          <ac:spMkLst>
            <pc:docMk/>
            <pc:sldMk cId="1199536411" sldId="257"/>
            <ac:spMk id="2" creationId="{E603B90B-C807-1B1B-C898-48B7C3097FB4}"/>
          </ac:spMkLst>
        </pc:spChg>
      </pc:sldChg>
      <pc:sldChg chg="modSp add mod">
        <pc:chgData name="Wada, Ryuta/和田 龍太" userId="2d932581-5fbd-4652-aa43-e6a64ab27875" providerId="ADAL" clId="{C76F99B6-2259-4FC4-B693-1BF42960F5AF}" dt="2024-10-10T07:21:24.246" v="17" actId="207"/>
        <pc:sldMkLst>
          <pc:docMk/>
          <pc:sldMk cId="3521740557" sldId="404"/>
        </pc:sldMkLst>
        <pc:spChg chg="mod">
          <ac:chgData name="Wada, Ryuta/和田 龍太" userId="2d932581-5fbd-4652-aa43-e6a64ab27875" providerId="ADAL" clId="{C76F99B6-2259-4FC4-B693-1BF42960F5AF}" dt="2024-10-10T07:21:24.246" v="17" actId="207"/>
          <ac:spMkLst>
            <pc:docMk/>
            <pc:sldMk cId="3521740557" sldId="404"/>
            <ac:spMk id="82" creationId="{FCA6C0C0-FCEF-C8E5-0B26-B1EBF87CB17A}"/>
          </ac:spMkLst>
        </pc:spChg>
        <pc:spChg chg="mod">
          <ac:chgData name="Wada, Ryuta/和田 龍太" userId="2d932581-5fbd-4652-aa43-e6a64ab27875" providerId="ADAL" clId="{C76F99B6-2259-4FC4-B693-1BF42960F5AF}" dt="2024-10-10T07:21:16.720" v="15" actId="207"/>
          <ac:spMkLst>
            <pc:docMk/>
            <pc:sldMk cId="3521740557" sldId="404"/>
            <ac:spMk id="100" creationId="{DA472056-1E6D-4C03-0952-AA4ED7DE4ABF}"/>
          </ac:spMkLst>
        </pc:spChg>
      </pc:sldChg>
      <pc:sldChg chg="modSp add mod">
        <pc:chgData name="Wada, Ryuta/和田 龍太" userId="2d932581-5fbd-4652-aa43-e6a64ab27875" providerId="ADAL" clId="{C76F99B6-2259-4FC4-B693-1BF42960F5AF}" dt="2024-10-10T07:21:56.056" v="26" actId="207"/>
        <pc:sldMkLst>
          <pc:docMk/>
          <pc:sldMk cId="2383224843" sldId="413"/>
        </pc:sldMkLst>
        <pc:spChg chg="mod">
          <ac:chgData name="Wada, Ryuta/和田 龍太" userId="2d932581-5fbd-4652-aa43-e6a64ab27875" providerId="ADAL" clId="{C76F99B6-2259-4FC4-B693-1BF42960F5AF}" dt="2024-10-10T07:21:45.679" v="23" actId="207"/>
          <ac:spMkLst>
            <pc:docMk/>
            <pc:sldMk cId="2383224843" sldId="413"/>
            <ac:spMk id="16" creationId="{55B02B45-E5D9-A7A5-3EC1-7B39EC48A403}"/>
          </ac:spMkLst>
        </pc:spChg>
        <pc:spChg chg="mod">
          <ac:chgData name="Wada, Ryuta/和田 龍太" userId="2d932581-5fbd-4652-aa43-e6a64ab27875" providerId="ADAL" clId="{C76F99B6-2259-4FC4-B693-1BF42960F5AF}" dt="2024-10-10T07:21:47.759" v="24" actId="207"/>
          <ac:spMkLst>
            <pc:docMk/>
            <pc:sldMk cId="2383224843" sldId="413"/>
            <ac:spMk id="17" creationId="{B2761AB8-9287-9630-EB0A-4C6B5BA4D6A4}"/>
          </ac:spMkLst>
        </pc:spChg>
        <pc:spChg chg="mod">
          <ac:chgData name="Wada, Ryuta/和田 龍太" userId="2d932581-5fbd-4652-aa43-e6a64ab27875" providerId="ADAL" clId="{C76F99B6-2259-4FC4-B693-1BF42960F5AF}" dt="2024-10-10T07:21:50.805" v="25" actId="207"/>
          <ac:spMkLst>
            <pc:docMk/>
            <pc:sldMk cId="2383224843" sldId="413"/>
            <ac:spMk id="46" creationId="{F635E874-28F4-C644-717B-F79CACF9C5E6}"/>
          </ac:spMkLst>
        </pc:spChg>
        <pc:spChg chg="mod">
          <ac:chgData name="Wada, Ryuta/和田 龍太" userId="2d932581-5fbd-4652-aa43-e6a64ab27875" providerId="ADAL" clId="{C76F99B6-2259-4FC4-B693-1BF42960F5AF}" dt="2024-10-10T07:21:50.805" v="25" actId="207"/>
          <ac:spMkLst>
            <pc:docMk/>
            <pc:sldMk cId="2383224843" sldId="413"/>
            <ac:spMk id="77" creationId="{6E3E3A46-1D89-7CF8-6AA5-9BD418A8AB77}"/>
          </ac:spMkLst>
        </pc:spChg>
        <pc:spChg chg="mod">
          <ac:chgData name="Wada, Ryuta/和田 龍太" userId="2d932581-5fbd-4652-aa43-e6a64ab27875" providerId="ADAL" clId="{C76F99B6-2259-4FC4-B693-1BF42960F5AF}" dt="2024-10-10T07:21:50.805" v="25" actId="207"/>
          <ac:spMkLst>
            <pc:docMk/>
            <pc:sldMk cId="2383224843" sldId="413"/>
            <ac:spMk id="79" creationId="{EED4FAB3-61F4-6E95-9104-485D14A58098}"/>
          </ac:spMkLst>
        </pc:spChg>
        <pc:spChg chg="mod">
          <ac:chgData name="Wada, Ryuta/和田 龍太" userId="2d932581-5fbd-4652-aa43-e6a64ab27875" providerId="ADAL" clId="{C76F99B6-2259-4FC4-B693-1BF42960F5AF}" dt="2024-10-10T07:21:56.056" v="26" actId="207"/>
          <ac:spMkLst>
            <pc:docMk/>
            <pc:sldMk cId="2383224843" sldId="413"/>
            <ac:spMk id="89" creationId="{E385DB91-7AB6-DE2D-51B3-38A7AF4596A4}"/>
          </ac:spMkLst>
        </pc:spChg>
      </pc:sldChg>
      <pc:sldChg chg="modSp add">
        <pc:chgData name="Wada, Ryuta/和田 龍太" userId="2d932581-5fbd-4652-aa43-e6a64ab27875" providerId="ADAL" clId="{C76F99B6-2259-4FC4-B693-1BF42960F5AF}" dt="2024-10-10T07:20:50.873" v="14" actId="207"/>
        <pc:sldMkLst>
          <pc:docMk/>
          <pc:sldMk cId="1834560203" sldId="419"/>
        </pc:sldMkLst>
        <pc:spChg chg="mod">
          <ac:chgData name="Wada, Ryuta/和田 龍太" userId="2d932581-5fbd-4652-aa43-e6a64ab27875" providerId="ADAL" clId="{C76F99B6-2259-4FC4-B693-1BF42960F5AF}" dt="2024-10-10T07:20:50.873" v="14" actId="207"/>
          <ac:spMkLst>
            <pc:docMk/>
            <pc:sldMk cId="1834560203" sldId="419"/>
            <ac:spMk id="2" creationId="{A44B44DB-8C37-ECF2-04C3-69C251AC5544}"/>
          </ac:spMkLst>
        </pc:spChg>
        <pc:spChg chg="mod">
          <ac:chgData name="Wada, Ryuta/和田 龍太" userId="2d932581-5fbd-4652-aa43-e6a64ab27875" providerId="ADAL" clId="{C76F99B6-2259-4FC4-B693-1BF42960F5AF}" dt="2024-10-10T07:20:50.873" v="14" actId="207"/>
          <ac:spMkLst>
            <pc:docMk/>
            <pc:sldMk cId="1834560203" sldId="419"/>
            <ac:spMk id="3" creationId="{63F4ED1F-1307-7221-7579-35A3AE989090}"/>
          </ac:spMkLst>
        </pc:spChg>
        <pc:spChg chg="mod">
          <ac:chgData name="Wada, Ryuta/和田 龍太" userId="2d932581-5fbd-4652-aa43-e6a64ab27875" providerId="ADAL" clId="{C76F99B6-2259-4FC4-B693-1BF42960F5AF}" dt="2024-10-10T07:20:50.873" v="14" actId="207"/>
          <ac:spMkLst>
            <pc:docMk/>
            <pc:sldMk cId="1834560203" sldId="419"/>
            <ac:spMk id="55" creationId="{ADD88E22-1C41-4A20-521A-82449C937F40}"/>
          </ac:spMkLst>
        </pc:spChg>
        <pc:spChg chg="mod">
          <ac:chgData name="Wada, Ryuta/和田 龍太" userId="2d932581-5fbd-4652-aa43-e6a64ab27875" providerId="ADAL" clId="{C76F99B6-2259-4FC4-B693-1BF42960F5AF}" dt="2024-10-10T07:20:50.873" v="14" actId="207"/>
          <ac:spMkLst>
            <pc:docMk/>
            <pc:sldMk cId="1834560203" sldId="419"/>
            <ac:spMk id="721" creationId="{D55A0335-C50E-47FE-9DC4-C411DDA4C361}"/>
          </ac:spMkLst>
        </pc:spChg>
        <pc:grpChg chg="mod">
          <ac:chgData name="Wada, Ryuta/和田 龍太" userId="2d932581-5fbd-4652-aa43-e6a64ab27875" providerId="ADAL" clId="{C76F99B6-2259-4FC4-B693-1BF42960F5AF}" dt="2024-10-10T07:20:50.873" v="14" actId="207"/>
          <ac:grpSpMkLst>
            <pc:docMk/>
            <pc:sldMk cId="1834560203" sldId="419"/>
            <ac:grpSpMk id="720" creationId="{1AE85709-9268-00DB-540E-0CA018C5E5D1}"/>
          </ac:grpSpMkLst>
        </pc:grpChg>
        <pc:picChg chg="mod">
          <ac:chgData name="Wada, Ryuta/和田 龍太" userId="2d932581-5fbd-4652-aa43-e6a64ab27875" providerId="ADAL" clId="{C76F99B6-2259-4FC4-B693-1BF42960F5AF}" dt="2024-10-10T07:20:50.873" v="14" actId="207"/>
          <ac:picMkLst>
            <pc:docMk/>
            <pc:sldMk cId="1834560203" sldId="419"/>
            <ac:picMk id="722" creationId="{8BA2EB49-762C-4006-B0B2-6F1F4D3E0C9F}"/>
          </ac:picMkLst>
        </pc:picChg>
      </pc:sldChg>
      <pc:sldChg chg="modSp add mod">
        <pc:chgData name="Wada, Ryuta/和田 龍太" userId="2d932581-5fbd-4652-aa43-e6a64ab27875" providerId="ADAL" clId="{C76F99B6-2259-4FC4-B693-1BF42960F5AF}" dt="2024-10-10T07:20:47.368" v="13" actId="207"/>
        <pc:sldMkLst>
          <pc:docMk/>
          <pc:sldMk cId="2854806946" sldId="420"/>
        </pc:sldMkLst>
        <pc:spChg chg="mod">
          <ac:chgData name="Wada, Ryuta/和田 龍太" userId="2d932581-5fbd-4652-aa43-e6a64ab27875" providerId="ADAL" clId="{C76F99B6-2259-4FC4-B693-1BF42960F5AF}" dt="2024-10-10T07:20:47.368" v="13" actId="207"/>
          <ac:spMkLst>
            <pc:docMk/>
            <pc:sldMk cId="2854806946" sldId="420"/>
            <ac:spMk id="2" creationId="{A44B44DB-8C37-ECF2-04C3-69C251AC5544}"/>
          </ac:spMkLst>
        </pc:spChg>
        <pc:spChg chg="mod">
          <ac:chgData name="Wada, Ryuta/和田 龍太" userId="2d932581-5fbd-4652-aa43-e6a64ab27875" providerId="ADAL" clId="{C76F99B6-2259-4FC4-B693-1BF42960F5AF}" dt="2024-10-10T07:20:47.368" v="13" actId="207"/>
          <ac:spMkLst>
            <pc:docMk/>
            <pc:sldMk cId="2854806946" sldId="420"/>
            <ac:spMk id="3" creationId="{63F4ED1F-1307-7221-7579-35A3AE989090}"/>
          </ac:spMkLst>
        </pc:spChg>
        <pc:spChg chg="mod">
          <ac:chgData name="Wada, Ryuta/和田 龍太" userId="2d932581-5fbd-4652-aa43-e6a64ab27875" providerId="ADAL" clId="{C76F99B6-2259-4FC4-B693-1BF42960F5AF}" dt="2024-10-10T07:20:47.368" v="13" actId="207"/>
          <ac:spMkLst>
            <pc:docMk/>
            <pc:sldMk cId="2854806946" sldId="420"/>
            <ac:spMk id="55" creationId="{ADD88E22-1C41-4A20-521A-82449C937F40}"/>
          </ac:spMkLst>
        </pc:spChg>
        <pc:spChg chg="mod">
          <ac:chgData name="Wada, Ryuta/和田 龍太" userId="2d932581-5fbd-4652-aa43-e6a64ab27875" providerId="ADAL" clId="{C76F99B6-2259-4FC4-B693-1BF42960F5AF}" dt="2024-10-10T07:20:47.368" v="13" actId="207"/>
          <ac:spMkLst>
            <pc:docMk/>
            <pc:sldMk cId="2854806946" sldId="420"/>
            <ac:spMk id="57" creationId="{AC5B8EEE-0E33-A68A-3B3A-FAD7B3262ADA}"/>
          </ac:spMkLst>
        </pc:spChg>
        <pc:spChg chg="mod">
          <ac:chgData name="Wada, Ryuta/和田 龍太" userId="2d932581-5fbd-4652-aa43-e6a64ab27875" providerId="ADAL" clId="{C76F99B6-2259-4FC4-B693-1BF42960F5AF}" dt="2024-10-10T07:20:47.368" v="13" actId="207"/>
          <ac:spMkLst>
            <pc:docMk/>
            <pc:sldMk cId="2854806946" sldId="420"/>
            <ac:spMk id="58" creationId="{CB3D8930-C391-59AA-AF46-070715CA4174}"/>
          </ac:spMkLst>
        </pc:spChg>
      </pc:sldChg>
      <pc:sldChg chg="modSp add mod">
        <pc:chgData name="Wada, Ryuta/和田 龍太" userId="2d932581-5fbd-4652-aa43-e6a64ab27875" providerId="ADAL" clId="{C76F99B6-2259-4FC4-B693-1BF42960F5AF}" dt="2024-10-10T07:20:42.442" v="12" actId="207"/>
        <pc:sldMkLst>
          <pc:docMk/>
          <pc:sldMk cId="3076827674" sldId="421"/>
        </pc:sldMkLst>
        <pc:spChg chg="mod">
          <ac:chgData name="Wada, Ryuta/和田 龍太" userId="2d932581-5fbd-4652-aa43-e6a64ab27875" providerId="ADAL" clId="{C76F99B6-2259-4FC4-B693-1BF42960F5AF}" dt="2024-10-10T07:20:42.442" v="12" actId="207"/>
          <ac:spMkLst>
            <pc:docMk/>
            <pc:sldMk cId="3076827674" sldId="421"/>
            <ac:spMk id="2" creationId="{A44B44DB-8C37-ECF2-04C3-69C251AC5544}"/>
          </ac:spMkLst>
        </pc:spChg>
        <pc:spChg chg="mod">
          <ac:chgData name="Wada, Ryuta/和田 龍太" userId="2d932581-5fbd-4652-aa43-e6a64ab27875" providerId="ADAL" clId="{C76F99B6-2259-4FC4-B693-1BF42960F5AF}" dt="2024-10-10T07:20:42.442" v="12" actId="207"/>
          <ac:spMkLst>
            <pc:docMk/>
            <pc:sldMk cId="3076827674" sldId="421"/>
            <ac:spMk id="55" creationId="{ADD88E22-1C41-4A20-521A-82449C937F40}"/>
          </ac:spMkLst>
        </pc:spChg>
        <pc:spChg chg="mod">
          <ac:chgData name="Wada, Ryuta/和田 龍太" userId="2d932581-5fbd-4652-aa43-e6a64ab27875" providerId="ADAL" clId="{C76F99B6-2259-4FC4-B693-1BF42960F5AF}" dt="2024-10-10T07:20:42.442" v="12" actId="207"/>
          <ac:spMkLst>
            <pc:docMk/>
            <pc:sldMk cId="3076827674" sldId="421"/>
            <ac:spMk id="56" creationId="{403A8DBC-0320-CCA7-7347-2FE5ADA4217F}"/>
          </ac:spMkLst>
        </pc:spChg>
        <pc:spChg chg="mod">
          <ac:chgData name="Wada, Ryuta/和田 龍太" userId="2d932581-5fbd-4652-aa43-e6a64ab27875" providerId="ADAL" clId="{C76F99B6-2259-4FC4-B693-1BF42960F5AF}" dt="2024-10-10T07:20:42.442" v="12" actId="207"/>
          <ac:spMkLst>
            <pc:docMk/>
            <pc:sldMk cId="3076827674" sldId="421"/>
            <ac:spMk id="723" creationId="{74561F6E-B97C-3C52-2BFF-EDB39FCE613D}"/>
          </ac:spMkLst>
        </pc:spChg>
      </pc:sldChg>
      <pc:sldChg chg="modSp add mod">
        <pc:chgData name="Wada, Ryuta/和田 龍太" userId="2d932581-5fbd-4652-aa43-e6a64ab27875" providerId="ADAL" clId="{C76F99B6-2259-4FC4-B693-1BF42960F5AF}" dt="2024-10-10T07:21:37.142" v="22" actId="207"/>
        <pc:sldMkLst>
          <pc:docMk/>
          <pc:sldMk cId="3800651703" sldId="423"/>
        </pc:sldMkLst>
        <pc:spChg chg="mod">
          <ac:chgData name="Wada, Ryuta/和田 龍太" userId="2d932581-5fbd-4652-aa43-e6a64ab27875" providerId="ADAL" clId="{C76F99B6-2259-4FC4-B693-1BF42960F5AF}" dt="2024-10-10T07:21:35.110" v="21" actId="207"/>
          <ac:spMkLst>
            <pc:docMk/>
            <pc:sldMk cId="3800651703" sldId="423"/>
            <ac:spMk id="16" creationId="{55B02B45-E5D9-A7A5-3EC1-7B39EC48A403}"/>
          </ac:spMkLst>
        </pc:spChg>
        <pc:spChg chg="mod">
          <ac:chgData name="Wada, Ryuta/和田 龍太" userId="2d932581-5fbd-4652-aa43-e6a64ab27875" providerId="ADAL" clId="{C76F99B6-2259-4FC4-B693-1BF42960F5AF}" dt="2024-10-10T07:21:37.142" v="22" actId="207"/>
          <ac:spMkLst>
            <pc:docMk/>
            <pc:sldMk cId="3800651703" sldId="423"/>
            <ac:spMk id="17" creationId="{B2761AB8-9287-9630-EB0A-4C6B5BA4D6A4}"/>
          </ac:spMkLst>
        </pc:spChg>
        <pc:spChg chg="mod">
          <ac:chgData name="Wada, Ryuta/和田 龍太" userId="2d932581-5fbd-4652-aa43-e6a64ab27875" providerId="ADAL" clId="{C76F99B6-2259-4FC4-B693-1BF42960F5AF}" dt="2024-10-10T07:21:33.094" v="20" actId="207"/>
          <ac:spMkLst>
            <pc:docMk/>
            <pc:sldMk cId="3800651703" sldId="423"/>
            <ac:spMk id="84" creationId="{D7FDC9A2-F04B-0F74-618D-FBC4A85F199C}"/>
          </ac:spMkLst>
        </pc:spChg>
      </pc:sldChg>
      <pc:sldChg chg="add">
        <pc:chgData name="Wada, Ryuta/和田 龍太" userId="2d932581-5fbd-4652-aa43-e6a64ab27875" providerId="ADAL" clId="{C76F99B6-2259-4FC4-B693-1BF42960F5AF}" dt="2024-10-10T07:20:15.263" v="10"/>
        <pc:sldMkLst>
          <pc:docMk/>
          <pc:sldMk cId="1025016989" sldId="424"/>
        </pc:sldMkLst>
      </pc:sldChg>
      <pc:sldChg chg="add">
        <pc:chgData name="Wada, Ryuta/和田 龍太" userId="2d932581-5fbd-4652-aa43-e6a64ab27875" providerId="ADAL" clId="{C76F99B6-2259-4FC4-B693-1BF42960F5AF}" dt="2024-10-10T07:20:15.263" v="10"/>
        <pc:sldMkLst>
          <pc:docMk/>
          <pc:sldMk cId="1866487583" sldId="425"/>
        </pc:sldMkLst>
      </pc:sldChg>
      <pc:sldChg chg="add">
        <pc:chgData name="Wada, Ryuta/和田 龍太" userId="2d932581-5fbd-4652-aa43-e6a64ab27875" providerId="ADAL" clId="{C76F99B6-2259-4FC4-B693-1BF42960F5AF}" dt="2024-10-10T07:20:15.263" v="10"/>
        <pc:sldMkLst>
          <pc:docMk/>
          <pc:sldMk cId="2091272917" sldId="427"/>
        </pc:sldMkLst>
      </pc:sldChg>
      <pc:sldChg chg="add">
        <pc:chgData name="Wada, Ryuta/和田 龍太" userId="2d932581-5fbd-4652-aa43-e6a64ab27875" providerId="ADAL" clId="{C76F99B6-2259-4FC4-B693-1BF42960F5AF}" dt="2024-10-10T07:20:15.263" v="10"/>
        <pc:sldMkLst>
          <pc:docMk/>
          <pc:sldMk cId="3897338076" sldId="428"/>
        </pc:sldMkLst>
      </pc:sldChg>
    </pc:docChg>
  </pc:docChgLst>
  <pc:docChgLst>
    <pc:chgData name="Wada, Ryuta/和田 龍太" userId="2d932581-5fbd-4652-aa43-e6a64ab27875" providerId="ADAL" clId="{9E10E7B3-4B2E-4A39-8573-D3AA4D093C24}"/>
    <pc:docChg chg="modSld">
      <pc:chgData name="Wada, Ryuta/和田 龍太" userId="2d932581-5fbd-4652-aa43-e6a64ab27875" providerId="ADAL" clId="{9E10E7B3-4B2E-4A39-8573-D3AA4D093C24}" dt="2024-10-08T04:06:46.685" v="24" actId="20577"/>
      <pc:docMkLst>
        <pc:docMk/>
      </pc:docMkLst>
      <pc:sldChg chg="modSp mod">
        <pc:chgData name="Wada, Ryuta/和田 龍太" userId="2d932581-5fbd-4652-aa43-e6a64ab27875" providerId="ADAL" clId="{9E10E7B3-4B2E-4A39-8573-D3AA4D093C24}" dt="2024-10-08T04:06:46.685" v="24" actId="20577"/>
        <pc:sldMkLst>
          <pc:docMk/>
          <pc:sldMk cId="1199536411" sldId="257"/>
        </pc:sldMkLst>
        <pc:spChg chg="mod">
          <ac:chgData name="Wada, Ryuta/和田 龍太" userId="2d932581-5fbd-4652-aa43-e6a64ab27875" providerId="ADAL" clId="{9E10E7B3-4B2E-4A39-8573-D3AA4D093C24}" dt="2024-10-08T04:06:46.685" v="24" actId="20577"/>
          <ac:spMkLst>
            <pc:docMk/>
            <pc:sldMk cId="1199536411" sldId="257"/>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E012A-F288-4F7F-9639-2CB4D23FBDE1}" type="datetimeFigureOut">
              <a:rPr kumimoji="1" lang="ja-JP" altLang="en-US" smtClean="0"/>
              <a:t>2024/10/10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855AF-A834-4613-87D4-317AED10000C}" type="slidenum">
              <a:rPr kumimoji="1" lang="ja-JP" altLang="en-US" smtClean="0"/>
              <a:t>‹#›</a:t>
            </a:fld>
            <a:endParaRPr kumimoji="1" lang="ja-JP" altLang="en-US"/>
          </a:p>
        </p:txBody>
      </p:sp>
    </p:spTree>
    <p:extLst>
      <p:ext uri="{BB962C8B-B14F-4D97-AF65-F5344CB8AC3E}">
        <p14:creationId xmlns:p14="http://schemas.microsoft.com/office/powerpoint/2010/main" val="3097972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7855AF-A834-4613-87D4-317AED10000C}" type="slidenum">
              <a:rPr kumimoji="1" lang="ja-JP" altLang="en-US" smtClean="0"/>
              <a:t>1</a:t>
            </a:fld>
            <a:endParaRPr kumimoji="1" lang="ja-JP" altLang="en-US"/>
          </a:p>
        </p:txBody>
      </p:sp>
    </p:spTree>
    <p:extLst>
      <p:ext uri="{BB962C8B-B14F-4D97-AF65-F5344CB8AC3E}">
        <p14:creationId xmlns:p14="http://schemas.microsoft.com/office/powerpoint/2010/main" val="314173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6018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2706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0662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842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9936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0134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2361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6283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4444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1307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2024/10/10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233577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2024/10/10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9.png"/><Relationship Id="rId5" Type="http://schemas.openxmlformats.org/officeDocument/2006/relationships/image" Target="../media/image8.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7.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emf"/><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6" descr="ｽﾎﾟｰﾂｾﾝﾀｰ全域図（改）05_A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16" t="1457" b="3561"/>
          <a:stretch>
            <a:fillRect/>
          </a:stretch>
        </p:blipFill>
        <p:spPr bwMode="auto">
          <a:xfrm>
            <a:off x="51300" y="2674731"/>
            <a:ext cx="7315200" cy="412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51300" y="57945"/>
            <a:ext cx="13023271" cy="954107"/>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集合場所</a:t>
            </a:r>
            <a:endParaRPr kumimoji="1" lang="en-US" altLang="ja-JP" sz="2800" dirty="0">
              <a:solidFill>
                <a:srgbClr val="FF0000"/>
              </a:solidFill>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トヨタスポーツセンター　陸上競技場スタンド</a:t>
            </a:r>
            <a:endParaRPr kumimoji="1" lang="ja-JP" altLang="en-US" sz="2800" dirty="0">
              <a:latin typeface="Meiryo UI" panose="020B0604030504040204" pitchFamily="50" charset="-128"/>
              <a:ea typeface="Meiryo UI" panose="020B0604030504040204" pitchFamily="50" charset="-128"/>
            </a:endParaRP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0" y="1255236"/>
            <a:ext cx="12041416" cy="112963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住所　：</a:t>
            </a:r>
            <a:r>
              <a:rPr kumimoji="1" lang="ja-JP" altLang="en-US" sz="1800" dirty="0">
                <a:latin typeface="Meiryo UI" panose="020B0604030504040204" pitchFamily="50" charset="-128"/>
                <a:ea typeface="Meiryo UI" panose="020B0604030504040204" pitchFamily="50" charset="-128"/>
              </a:rPr>
              <a:t>〒４７０－０３４４　愛知県</a:t>
            </a:r>
            <a:r>
              <a:rPr lang="ja-JP" altLang="en-US" sz="1800" dirty="0">
                <a:latin typeface="Meiryo UI" panose="020B0604030504040204" pitchFamily="50" charset="-128"/>
                <a:ea typeface="Meiryo UI" panose="020B0604030504040204" pitchFamily="50" charset="-128"/>
              </a:rPr>
              <a:t>豊田市保見町井ノ向５７－２３０</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本社から車で約４０分　</a:t>
            </a:r>
            <a:r>
              <a:rPr lang="en-US" altLang="ja-JP" sz="1800" b="1" u="sng" dirty="0">
                <a:solidFill>
                  <a:schemeClr val="tx1"/>
                </a:solidFill>
                <a:latin typeface="Meiryo UI" panose="020B0604030504040204" pitchFamily="50" charset="-128"/>
                <a:ea typeface="Meiryo UI" panose="020B0604030504040204" pitchFamily="50" charset="-128"/>
              </a:rPr>
              <a:t>※</a:t>
            </a:r>
            <a:r>
              <a:rPr lang="ja-JP" altLang="en-US" sz="1800" b="1" u="sng" dirty="0">
                <a:solidFill>
                  <a:schemeClr val="tx1"/>
                </a:solidFill>
                <a:latin typeface="Meiryo UI" panose="020B0604030504040204" pitchFamily="50" charset="-128"/>
                <a:ea typeface="Meiryo UI" panose="020B0604030504040204" pitchFamily="50" charset="-128"/>
              </a:rPr>
              <a:t>水曜夜は６０分かかります</a:t>
            </a:r>
            <a:endParaRPr lang="en-US" altLang="ja-JP" sz="1800" b="1" u="sng" dirty="0">
              <a:solidFill>
                <a:schemeClr val="tx1"/>
              </a:solidFill>
              <a:latin typeface="Meiryo UI" panose="020B0604030504040204" pitchFamily="50" charset="-128"/>
              <a:ea typeface="Meiryo UI" panose="020B0604030504040204" pitchFamily="50" charset="-128"/>
            </a:endParaRPr>
          </a:p>
          <a:p>
            <a:r>
              <a:rPr kumimoji="1"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電車</a:t>
            </a:r>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名鉄　三好が丘駅から徒歩２０分</a:t>
            </a:r>
            <a:endParaRPr kumimoji="1" lang="en-US" altLang="ja-JP" sz="1800" dirty="0">
              <a:latin typeface="Meiryo UI" panose="020B0604030504040204" pitchFamily="50" charset="-128"/>
              <a:ea typeface="Meiryo UI" panose="020B0604030504040204" pitchFamily="50" charset="-128"/>
            </a:endParaRPr>
          </a:p>
        </p:txBody>
      </p:sp>
      <p:sp>
        <p:nvSpPr>
          <p:cNvPr id="24" name="テキスト ボックス 4">
            <a:extLst>
              <a:ext uri="{FF2B5EF4-FFF2-40B4-BE49-F238E27FC236}">
                <a16:creationId xmlns:a16="http://schemas.microsoft.com/office/drawing/2014/main" id="{00000000-0008-0000-0400-000005000000}"/>
              </a:ext>
            </a:extLst>
          </p:cNvPr>
          <p:cNvSpPr txBox="1"/>
          <p:nvPr/>
        </p:nvSpPr>
        <p:spPr>
          <a:xfrm>
            <a:off x="51300" y="2512535"/>
            <a:ext cx="3133126" cy="439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latin typeface="Meiryo UI" panose="020B0604030504040204" pitchFamily="50" charset="-128"/>
                <a:ea typeface="Meiryo UI" panose="020B0604030504040204" pitchFamily="50" charset="-128"/>
              </a:rPr>
              <a:t>集合場所詳細</a:t>
            </a:r>
            <a:endParaRPr kumimoji="1" lang="en-US" altLang="ja-JP" sz="2800" b="1" u="sng"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7566053" y="1149972"/>
            <a:ext cx="4292483" cy="1015663"/>
          </a:xfrm>
          <a:prstGeom prst="rect">
            <a:avLst/>
          </a:prstGeom>
          <a:solidFill>
            <a:srgbClr val="FFFF00"/>
          </a:solidFill>
        </p:spPr>
        <p:txBody>
          <a:bodyPr wrap="square" rtlCol="0">
            <a:spAutoFit/>
          </a:bodyPr>
          <a:lstStyle/>
          <a:p>
            <a:r>
              <a:rPr kumimoji="1" lang="ja-JP" altLang="en-US" sz="2000" b="1" dirty="0"/>
              <a:t>乗り入れ可能台数１０台までなので別途依頼の参加者把握にご協力をよろしくお願い致します</a:t>
            </a:r>
            <a:endParaRPr kumimoji="1" lang="en-US" altLang="ja-JP" sz="2000" b="1" dirty="0"/>
          </a:p>
        </p:txBody>
      </p:sp>
      <p:sp>
        <p:nvSpPr>
          <p:cNvPr id="20" name="テキスト ボックス 9">
            <a:extLst>
              <a:ext uri="{FF2B5EF4-FFF2-40B4-BE49-F238E27FC236}">
                <a16:creationId xmlns:a16="http://schemas.microsoft.com/office/drawing/2014/main" id="{00000000-0008-0000-0300-00000F000000}"/>
              </a:ext>
            </a:extLst>
          </p:cNvPr>
          <p:cNvSpPr txBox="1"/>
          <p:nvPr/>
        </p:nvSpPr>
        <p:spPr>
          <a:xfrm>
            <a:off x="4994031" y="5892620"/>
            <a:ext cx="2940147" cy="9660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駐車場は</a:t>
            </a:r>
            <a:r>
              <a:rPr lang="ja-JP" altLang="en-US" sz="1800" b="1" dirty="0">
                <a:solidFill>
                  <a:srgbClr val="FF0000"/>
                </a:solidFill>
              </a:rPr>
              <a:t>必ず</a:t>
            </a:r>
            <a:endParaRPr lang="en-US" altLang="ja-JP" sz="1800" b="1" dirty="0">
              <a:solidFill>
                <a:srgbClr val="FF0000"/>
              </a:solidFill>
            </a:endParaRPr>
          </a:p>
          <a:p>
            <a:r>
              <a:rPr lang="ja-JP" altLang="en-US" sz="1800" b="1" dirty="0">
                <a:solidFill>
                  <a:srgbClr val="FF0000"/>
                </a:solidFill>
              </a:rPr>
              <a:t>正門横駐車場にとめる！</a:t>
            </a:r>
          </a:p>
          <a:p>
            <a:r>
              <a:rPr lang="ja-JP" altLang="en-US" sz="1800" b="1">
                <a:solidFill>
                  <a:srgbClr val="FF0000"/>
                </a:solidFill>
                <a:ea typeface="游ゴシック"/>
              </a:rPr>
              <a:t>（競技場まで徒歩５分強）</a:t>
            </a:r>
            <a:endParaRPr lang="ja-JP" altLang="en-US" sz="1800" b="1" dirty="0">
              <a:solidFill>
                <a:srgbClr val="FF0000"/>
              </a:solidFill>
              <a:ea typeface="游ゴシック"/>
            </a:endParaRPr>
          </a:p>
        </p:txBody>
      </p:sp>
      <p:sp>
        <p:nvSpPr>
          <p:cNvPr id="22" name="Text Box 6">
            <a:extLst>
              <a:ext uri="{FF2B5EF4-FFF2-40B4-BE49-F238E27FC236}">
                <a16:creationId xmlns:a16="http://schemas.microsoft.com/office/drawing/2014/main" id="{9378D2AC-6071-43B8-B571-0F8D553FA5D5}"/>
              </a:ext>
            </a:extLst>
          </p:cNvPr>
          <p:cNvSpPr txBox="1">
            <a:spLocks noChangeArrowheads="1"/>
          </p:cNvSpPr>
          <p:nvPr/>
        </p:nvSpPr>
        <p:spPr bwMode="auto">
          <a:xfrm>
            <a:off x="5464785" y="5275650"/>
            <a:ext cx="1152146" cy="388370"/>
          </a:xfrm>
          <a:prstGeom prst="rect">
            <a:avLst/>
          </a:prstGeom>
          <a:solidFill>
            <a:sysClr val="window" lastClr="FFFFFF"/>
          </a:solidFill>
          <a:ln>
            <a:noFill/>
          </a:ln>
        </p:spPr>
        <p:txBody>
          <a:bodyPr wrap="square" lIns="36576" tIns="18288"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400" b="1" dirty="0">
                <a:solidFill>
                  <a:srgbClr val="FF00FF"/>
                </a:solidFill>
                <a:latin typeface="ＭＳ Ｐゴシック"/>
                <a:ea typeface="ＭＳ Ｐゴシック"/>
              </a:rPr>
              <a:t>正門横駐車場</a:t>
            </a:r>
            <a:endParaRPr lang="ja-JP" altLang="en-US" sz="1400" b="1" i="0" u="none" strike="noStrike" baseline="0" dirty="0">
              <a:solidFill>
                <a:srgbClr val="FF00FF"/>
              </a:solidFill>
              <a:latin typeface="ＭＳ Ｐゴシック"/>
              <a:ea typeface="ＭＳ Ｐゴシック"/>
            </a:endParaRPr>
          </a:p>
        </p:txBody>
      </p:sp>
      <p:sp>
        <p:nvSpPr>
          <p:cNvPr id="2" name="矢印: 上 1">
            <a:extLst>
              <a:ext uri="{FF2B5EF4-FFF2-40B4-BE49-F238E27FC236}">
                <a16:creationId xmlns:a16="http://schemas.microsoft.com/office/drawing/2014/main" id="{F24AB953-3D59-4A6A-9350-C613438B4E96}"/>
              </a:ext>
            </a:extLst>
          </p:cNvPr>
          <p:cNvSpPr/>
          <p:nvPr/>
        </p:nvSpPr>
        <p:spPr>
          <a:xfrm>
            <a:off x="5945127" y="5664020"/>
            <a:ext cx="150873" cy="2286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 name="テキスト ボックス 9">
            <a:extLst>
              <a:ext uri="{FF2B5EF4-FFF2-40B4-BE49-F238E27FC236}">
                <a16:creationId xmlns:a16="http://schemas.microsoft.com/office/drawing/2014/main" id="{642450FD-388D-4D15-8542-544D21FC9534}"/>
              </a:ext>
            </a:extLst>
          </p:cNvPr>
          <p:cNvSpPr txBox="1"/>
          <p:nvPr/>
        </p:nvSpPr>
        <p:spPr>
          <a:xfrm>
            <a:off x="2303019" y="4806035"/>
            <a:ext cx="3974435" cy="3595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スポセン構内の駐車場は駐車禁止</a:t>
            </a:r>
            <a:endParaRPr kumimoji="1" lang="en-US" altLang="ja-JP" sz="1800" b="1" dirty="0">
              <a:solidFill>
                <a:srgbClr val="FF0000"/>
              </a:solidFill>
            </a:endParaRPr>
          </a:p>
        </p:txBody>
      </p:sp>
      <p:pic>
        <p:nvPicPr>
          <p:cNvPr id="5" name="図 4">
            <a:extLst>
              <a:ext uri="{FF2B5EF4-FFF2-40B4-BE49-F238E27FC236}">
                <a16:creationId xmlns:a16="http://schemas.microsoft.com/office/drawing/2014/main" id="{25D9BA67-39FE-4331-B0A4-F2A68B6B65AE}"/>
              </a:ext>
            </a:extLst>
          </p:cNvPr>
          <p:cNvPicPr>
            <a:picLocks noChangeAspect="1"/>
          </p:cNvPicPr>
          <p:nvPr/>
        </p:nvPicPr>
        <p:blipFill rotWithShape="1">
          <a:blip r:embed="rId4"/>
          <a:srcRect l="23226" r="11053"/>
          <a:stretch/>
        </p:blipFill>
        <p:spPr>
          <a:xfrm>
            <a:off x="7633991" y="3292114"/>
            <a:ext cx="4509980" cy="2684512"/>
          </a:xfrm>
          <a:prstGeom prst="rect">
            <a:avLst/>
          </a:prstGeom>
        </p:spPr>
      </p:pic>
      <p:cxnSp>
        <p:nvCxnSpPr>
          <p:cNvPr id="7" name="直線矢印コネクタ 6">
            <a:extLst>
              <a:ext uri="{FF2B5EF4-FFF2-40B4-BE49-F238E27FC236}">
                <a16:creationId xmlns:a16="http://schemas.microsoft.com/office/drawing/2014/main" id="{EA30C9AE-116C-4659-9F4E-EE6C68F58A83}"/>
              </a:ext>
            </a:extLst>
          </p:cNvPr>
          <p:cNvCxnSpPr>
            <a:cxnSpLocks/>
          </p:cNvCxnSpPr>
          <p:nvPr/>
        </p:nvCxnSpPr>
        <p:spPr>
          <a:xfrm>
            <a:off x="4389120" y="4014705"/>
            <a:ext cx="3244871" cy="2152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561DFC0B-15FD-4F8D-AB19-57290562AA18}"/>
              </a:ext>
            </a:extLst>
          </p:cNvPr>
          <p:cNvSpPr/>
          <p:nvPr/>
        </p:nvSpPr>
        <p:spPr>
          <a:xfrm>
            <a:off x="9240790" y="4077971"/>
            <a:ext cx="1844552" cy="6592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8">
            <a:extLst>
              <a:ext uri="{FF2B5EF4-FFF2-40B4-BE49-F238E27FC236}">
                <a16:creationId xmlns:a16="http://schemas.microsoft.com/office/drawing/2014/main" id="{F8501DE0-436F-496E-B41A-E0A7877778C6}"/>
              </a:ext>
            </a:extLst>
          </p:cNvPr>
          <p:cNvSpPr txBox="1"/>
          <p:nvPr/>
        </p:nvSpPr>
        <p:spPr>
          <a:xfrm>
            <a:off x="9057910" y="3355420"/>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陸上競技場の</a:t>
            </a:r>
            <a:endParaRPr kumimoji="1" lang="en-US" altLang="ja-JP" sz="1800" b="1" dirty="0">
              <a:solidFill>
                <a:srgbClr val="FF0000"/>
              </a:solidFill>
            </a:endParaRPr>
          </a:p>
          <a:p>
            <a:r>
              <a:rPr kumimoji="1" lang="ja-JP" altLang="en-US" sz="1800" b="1" dirty="0">
                <a:solidFill>
                  <a:srgbClr val="FF0000"/>
                </a:solidFill>
              </a:rPr>
              <a:t>ホームスタンドに集合</a:t>
            </a:r>
            <a:endParaRPr kumimoji="1" lang="en-US" altLang="ja-JP" sz="1800" b="1" dirty="0">
              <a:solidFill>
                <a:srgbClr val="FF0000"/>
              </a:solidFill>
            </a:endParaRPr>
          </a:p>
        </p:txBody>
      </p:sp>
      <p:sp>
        <p:nvSpPr>
          <p:cNvPr id="29" name="正方形/長方形 28">
            <a:extLst>
              <a:ext uri="{FF2B5EF4-FFF2-40B4-BE49-F238E27FC236}">
                <a16:creationId xmlns:a16="http://schemas.microsoft.com/office/drawing/2014/main" id="{9C745760-AF70-4CFF-91EB-0B3BEF4CB037}"/>
              </a:ext>
            </a:extLst>
          </p:cNvPr>
          <p:cNvSpPr/>
          <p:nvPr/>
        </p:nvSpPr>
        <p:spPr>
          <a:xfrm>
            <a:off x="3404382" y="3292114"/>
            <a:ext cx="984738" cy="1145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8">
            <a:extLst>
              <a:ext uri="{FF2B5EF4-FFF2-40B4-BE49-F238E27FC236}">
                <a16:creationId xmlns:a16="http://schemas.microsoft.com/office/drawing/2014/main" id="{61C69EBD-947C-467C-8E1B-BD31864069FF}"/>
              </a:ext>
            </a:extLst>
          </p:cNvPr>
          <p:cNvSpPr txBox="1"/>
          <p:nvPr/>
        </p:nvSpPr>
        <p:spPr>
          <a:xfrm>
            <a:off x="3163474" y="2889975"/>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陸上競技場に集合</a:t>
            </a:r>
            <a:endParaRPr kumimoji="1" lang="en-US" altLang="ja-JP" sz="1800" b="1" dirty="0">
              <a:solidFill>
                <a:srgbClr val="FF0000"/>
              </a:solidFill>
            </a:endParaRPr>
          </a:p>
        </p:txBody>
      </p:sp>
    </p:spTree>
    <p:extLst>
      <p:ext uri="{BB962C8B-B14F-4D97-AF65-F5344CB8AC3E}">
        <p14:creationId xmlns:p14="http://schemas.microsoft.com/office/powerpoint/2010/main" val="1512045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a:extLst>
              <a:ext uri="{FF2B5EF4-FFF2-40B4-BE49-F238E27FC236}">
                <a16:creationId xmlns:a16="http://schemas.microsoft.com/office/drawing/2014/main" id="{AEAA5FE1-0ABE-4238-FD9F-BE7D6C969E0A}"/>
              </a:ext>
            </a:extLst>
          </p:cNvPr>
          <p:cNvGrpSpPr/>
          <p:nvPr/>
        </p:nvGrpSpPr>
        <p:grpSpPr>
          <a:xfrm>
            <a:off x="4826595" y="2203240"/>
            <a:ext cx="7251546" cy="4566159"/>
            <a:chOff x="221902" y="1597025"/>
            <a:chExt cx="7583482" cy="5028171"/>
          </a:xfrm>
        </p:grpSpPr>
        <p:grpSp>
          <p:nvGrpSpPr>
            <p:cNvPr id="2" name="グループ化 1">
              <a:extLst>
                <a:ext uri="{FF2B5EF4-FFF2-40B4-BE49-F238E27FC236}">
                  <a16:creationId xmlns:a16="http://schemas.microsoft.com/office/drawing/2014/main" id="{6265D8A8-6B0A-6772-E5BB-AA24DAB70EF7}"/>
                </a:ext>
              </a:extLst>
            </p:cNvPr>
            <p:cNvGrpSpPr/>
            <p:nvPr/>
          </p:nvGrpSpPr>
          <p:grpSpPr>
            <a:xfrm>
              <a:off x="221902" y="1597025"/>
              <a:ext cx="7583482" cy="5028171"/>
              <a:chOff x="2624173" y="1948546"/>
              <a:chExt cx="6874221" cy="4785910"/>
            </a:xfrm>
          </p:grpSpPr>
          <p:grpSp>
            <p:nvGrpSpPr>
              <p:cNvPr id="60" name="グループ化 59">
                <a:extLst>
                  <a:ext uri="{FF2B5EF4-FFF2-40B4-BE49-F238E27FC236}">
                    <a16:creationId xmlns:a16="http://schemas.microsoft.com/office/drawing/2014/main" id="{1178A2F5-1614-0916-DE69-D274257F3FDD}"/>
                  </a:ext>
                </a:extLst>
              </p:cNvPr>
              <p:cNvGrpSpPr/>
              <p:nvPr/>
            </p:nvGrpSpPr>
            <p:grpSpPr>
              <a:xfrm>
                <a:off x="2624173" y="1948546"/>
                <a:ext cx="6874221" cy="4785910"/>
                <a:chOff x="2999540" y="2141631"/>
                <a:chExt cx="6356950" cy="4571597"/>
              </a:xfrm>
            </p:grpSpPr>
            <p:pic>
              <p:nvPicPr>
                <p:cNvPr id="3" name="図 2">
                  <a:extLst>
                    <a:ext uri="{FF2B5EF4-FFF2-40B4-BE49-F238E27FC236}">
                      <a16:creationId xmlns:a16="http://schemas.microsoft.com/office/drawing/2014/main" id="{628C8B45-63EB-F425-BB14-AE919FBD9CA2}"/>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52" name="正方形/長方形 51">
                  <a:extLst>
                    <a:ext uri="{FF2B5EF4-FFF2-40B4-BE49-F238E27FC236}">
                      <a16:creationId xmlns:a16="http://schemas.microsoft.com/office/drawing/2014/main" id="{EE20D4FF-C0A5-5FAA-CAFA-B782B66EE8CC}"/>
                    </a:ext>
                  </a:extLst>
                </p:cNvPr>
                <p:cNvSpPr/>
                <p:nvPr/>
              </p:nvSpPr>
              <p:spPr>
                <a:xfrm rot="5400000">
                  <a:off x="5233711" y="3026949"/>
                  <a:ext cx="1961769" cy="309477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吹き出し: 角を丸めた四角形 52">
                  <a:extLst>
                    <a:ext uri="{FF2B5EF4-FFF2-40B4-BE49-F238E27FC236}">
                      <a16:creationId xmlns:a16="http://schemas.microsoft.com/office/drawing/2014/main" id="{6774BDE2-2E87-B8F2-841D-C5833996EC15}"/>
                    </a:ext>
                  </a:extLst>
                </p:cNvPr>
                <p:cNvSpPr/>
                <p:nvPr/>
              </p:nvSpPr>
              <p:spPr>
                <a:xfrm>
                  <a:off x="4760973" y="4337745"/>
                  <a:ext cx="2909705" cy="523220"/>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陸上競技場：インフィールド使用不可</a:t>
                  </a:r>
                </a:p>
              </p:txBody>
            </p:sp>
          </p:grpSp>
          <p:sp>
            <p:nvSpPr>
              <p:cNvPr id="69" name="フリーフォーム: 図形 68">
                <a:extLst>
                  <a:ext uri="{FF2B5EF4-FFF2-40B4-BE49-F238E27FC236}">
                    <a16:creationId xmlns:a16="http://schemas.microsoft.com/office/drawing/2014/main" id="{403CEDD2-3D44-4B2D-05B4-1AC7039C8DCD}"/>
                  </a:ext>
                </a:extLst>
              </p:cNvPr>
              <p:cNvSpPr/>
              <p:nvPr/>
            </p:nvSpPr>
            <p:spPr>
              <a:xfrm>
                <a:off x="4249519" y="5363392"/>
                <a:ext cx="3536790" cy="156477"/>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B50D9D6E-3C2F-41F4-0B9E-3DDAABCCBB12}"/>
                  </a:ext>
                </a:extLst>
              </p:cNvPr>
              <p:cNvSpPr/>
              <p:nvPr/>
            </p:nvSpPr>
            <p:spPr>
              <a:xfrm rot="10800000">
                <a:off x="4391555" y="3468427"/>
                <a:ext cx="3382663" cy="100944"/>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吹き出し: 角を丸めた四角形 64">
                <a:extLst>
                  <a:ext uri="{FF2B5EF4-FFF2-40B4-BE49-F238E27FC236}">
                    <a16:creationId xmlns:a16="http://schemas.microsoft.com/office/drawing/2014/main" id="{D58CFFD4-A3EF-BC9A-8339-ADE077B9617D}"/>
                  </a:ext>
                </a:extLst>
              </p:cNvPr>
              <p:cNvSpPr/>
              <p:nvPr/>
            </p:nvSpPr>
            <p:spPr>
              <a:xfrm>
                <a:off x="3744916" y="2454832"/>
                <a:ext cx="1009205" cy="323213"/>
              </a:xfrm>
              <a:prstGeom prst="wedgeRoundRectCallout">
                <a:avLst>
                  <a:gd name="adj1" fmla="val 49211"/>
                  <a:gd name="adj2" fmla="val 141823"/>
                  <a:gd name="adj3" fmla="val 16667"/>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スタート</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
            <p:nvSpPr>
              <p:cNvPr id="66" name="吹き出し: 角を丸めた四角形 65">
                <a:extLst>
                  <a:ext uri="{FF2B5EF4-FFF2-40B4-BE49-F238E27FC236}">
                    <a16:creationId xmlns:a16="http://schemas.microsoft.com/office/drawing/2014/main" id="{4933E8DE-2666-9AD2-C9AB-AFCA12788B00}"/>
                  </a:ext>
                </a:extLst>
              </p:cNvPr>
              <p:cNvSpPr/>
              <p:nvPr/>
            </p:nvSpPr>
            <p:spPr>
              <a:xfrm>
                <a:off x="4865660" y="2256000"/>
                <a:ext cx="1009205" cy="323213"/>
              </a:xfrm>
              <a:prstGeom prst="wedgeRoundRectCallout">
                <a:avLst>
                  <a:gd name="adj1" fmla="val -53907"/>
                  <a:gd name="adj2" fmla="val 193969"/>
                  <a:gd name="adj3" fmla="val 1666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ゴール</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grpSp>
        <p:sp>
          <p:nvSpPr>
            <p:cNvPr id="49" name="フリーフォーム: 図形 48">
              <a:extLst>
                <a:ext uri="{FF2B5EF4-FFF2-40B4-BE49-F238E27FC236}">
                  <a16:creationId xmlns:a16="http://schemas.microsoft.com/office/drawing/2014/main" id="{C136528E-9450-DE0A-4B4B-E1D0E44E1B02}"/>
                </a:ext>
              </a:extLst>
            </p:cNvPr>
            <p:cNvSpPr/>
            <p:nvPr/>
          </p:nvSpPr>
          <p:spPr>
            <a:xfrm>
              <a:off x="2720340" y="2907030"/>
              <a:ext cx="3691890" cy="358140"/>
            </a:xfrm>
            <a:custGeom>
              <a:avLst/>
              <a:gdLst>
                <a:gd name="connsiteX0" fmla="*/ 3691890 w 3691890"/>
                <a:gd name="connsiteY0" fmla="*/ 358140 h 358140"/>
                <a:gd name="connsiteX1" fmla="*/ 3440430 w 3691890"/>
                <a:gd name="connsiteY1" fmla="*/ 190500 h 358140"/>
                <a:gd name="connsiteX2" fmla="*/ 3158490 w 3691890"/>
                <a:gd name="connsiteY2" fmla="*/ 76200 h 358140"/>
                <a:gd name="connsiteX3" fmla="*/ 2941320 w 3691890"/>
                <a:gd name="connsiteY3" fmla="*/ 30480 h 358140"/>
                <a:gd name="connsiteX4" fmla="*/ 2545080 w 3691890"/>
                <a:gd name="connsiteY4" fmla="*/ 19050 h 358140"/>
                <a:gd name="connsiteX5" fmla="*/ 0 w 3691890"/>
                <a:gd name="connsiteY5"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890" h="358140">
                  <a:moveTo>
                    <a:pt x="3691890" y="358140"/>
                  </a:moveTo>
                  <a:cubicBezTo>
                    <a:pt x="3610610" y="297815"/>
                    <a:pt x="3529330" y="237490"/>
                    <a:pt x="3440430" y="190500"/>
                  </a:cubicBezTo>
                  <a:cubicBezTo>
                    <a:pt x="3351530" y="143510"/>
                    <a:pt x="3241675" y="102870"/>
                    <a:pt x="3158490" y="76200"/>
                  </a:cubicBezTo>
                  <a:cubicBezTo>
                    <a:pt x="3075305" y="49530"/>
                    <a:pt x="3043555" y="40005"/>
                    <a:pt x="2941320" y="30480"/>
                  </a:cubicBezTo>
                  <a:cubicBezTo>
                    <a:pt x="2839085" y="20955"/>
                    <a:pt x="2545080" y="19050"/>
                    <a:pt x="2545080" y="19050"/>
                  </a:cubicBezTo>
                  <a:lnTo>
                    <a:pt x="0" y="0"/>
                  </a:ln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図形 67">
              <a:extLst>
                <a:ext uri="{FF2B5EF4-FFF2-40B4-BE49-F238E27FC236}">
                  <a16:creationId xmlns:a16="http://schemas.microsoft.com/office/drawing/2014/main" id="{803A70B1-9725-624F-E959-1E09C791B533}"/>
                </a:ext>
              </a:extLst>
            </p:cNvPr>
            <p:cNvSpPr/>
            <p:nvPr/>
          </p:nvSpPr>
          <p:spPr>
            <a:xfrm>
              <a:off x="560070" y="4933950"/>
              <a:ext cx="1256150" cy="1517852"/>
            </a:xfrm>
            <a:custGeom>
              <a:avLst/>
              <a:gdLst>
                <a:gd name="connsiteX0" fmla="*/ 758190 w 1256150"/>
                <a:gd name="connsiteY0" fmla="*/ 0 h 1517852"/>
                <a:gd name="connsiteX1" fmla="*/ 937260 w 1256150"/>
                <a:gd name="connsiteY1" fmla="*/ 220980 h 1517852"/>
                <a:gd name="connsiteX2" fmla="*/ 1112520 w 1256150"/>
                <a:gd name="connsiteY2" fmla="*/ 392430 h 1517852"/>
                <a:gd name="connsiteX3" fmla="*/ 1242060 w 1256150"/>
                <a:gd name="connsiteY3" fmla="*/ 571500 h 1517852"/>
                <a:gd name="connsiteX4" fmla="*/ 1219200 w 1256150"/>
                <a:gd name="connsiteY4" fmla="*/ 777240 h 1517852"/>
                <a:gd name="connsiteX5" fmla="*/ 944880 w 1256150"/>
                <a:gd name="connsiteY5" fmla="*/ 1200150 h 1517852"/>
                <a:gd name="connsiteX6" fmla="*/ 845820 w 1256150"/>
                <a:gd name="connsiteY6" fmla="*/ 1348740 h 1517852"/>
                <a:gd name="connsiteX7" fmla="*/ 758190 w 1256150"/>
                <a:gd name="connsiteY7" fmla="*/ 1459230 h 1517852"/>
                <a:gd name="connsiteX8" fmla="*/ 582930 w 1256150"/>
                <a:gd name="connsiteY8" fmla="*/ 1516380 h 1517852"/>
                <a:gd name="connsiteX9" fmla="*/ 125730 w 1256150"/>
                <a:gd name="connsiteY9" fmla="*/ 1402080 h 1517852"/>
                <a:gd name="connsiteX10" fmla="*/ 0 w 1256150"/>
                <a:gd name="connsiteY10" fmla="*/ 1062990 h 151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6150" h="1517852">
                  <a:moveTo>
                    <a:pt x="758190" y="0"/>
                  </a:moveTo>
                  <a:cubicBezTo>
                    <a:pt x="818197" y="77787"/>
                    <a:pt x="878205" y="155575"/>
                    <a:pt x="937260" y="220980"/>
                  </a:cubicBezTo>
                  <a:cubicBezTo>
                    <a:pt x="996315" y="286385"/>
                    <a:pt x="1061720" y="334010"/>
                    <a:pt x="1112520" y="392430"/>
                  </a:cubicBezTo>
                  <a:cubicBezTo>
                    <a:pt x="1163320" y="450850"/>
                    <a:pt x="1224280" y="507365"/>
                    <a:pt x="1242060" y="571500"/>
                  </a:cubicBezTo>
                  <a:cubicBezTo>
                    <a:pt x="1259840" y="635635"/>
                    <a:pt x="1268730" y="672465"/>
                    <a:pt x="1219200" y="777240"/>
                  </a:cubicBezTo>
                  <a:cubicBezTo>
                    <a:pt x="1169670" y="882015"/>
                    <a:pt x="944880" y="1200150"/>
                    <a:pt x="944880" y="1200150"/>
                  </a:cubicBezTo>
                  <a:cubicBezTo>
                    <a:pt x="882650" y="1295400"/>
                    <a:pt x="876935" y="1305560"/>
                    <a:pt x="845820" y="1348740"/>
                  </a:cubicBezTo>
                  <a:cubicBezTo>
                    <a:pt x="814705" y="1391920"/>
                    <a:pt x="802005" y="1431290"/>
                    <a:pt x="758190" y="1459230"/>
                  </a:cubicBezTo>
                  <a:cubicBezTo>
                    <a:pt x="714375" y="1487170"/>
                    <a:pt x="688340" y="1525905"/>
                    <a:pt x="582930" y="1516380"/>
                  </a:cubicBezTo>
                  <a:cubicBezTo>
                    <a:pt x="477520" y="1506855"/>
                    <a:pt x="222885" y="1477645"/>
                    <a:pt x="125730" y="1402080"/>
                  </a:cubicBezTo>
                  <a:cubicBezTo>
                    <a:pt x="28575" y="1326515"/>
                    <a:pt x="14287" y="1194752"/>
                    <a:pt x="0" y="1062990"/>
                  </a:cubicBezTo>
                </a:path>
              </a:pathLst>
            </a:custGeom>
            <a:noFill/>
            <a:ln w="3810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フリーフォーム: 図形 75">
              <a:extLst>
                <a:ext uri="{FF2B5EF4-FFF2-40B4-BE49-F238E27FC236}">
                  <a16:creationId xmlns:a16="http://schemas.microsoft.com/office/drawing/2014/main" id="{A4D15968-6E4F-47BD-4773-05830C80B397}"/>
                </a:ext>
              </a:extLst>
            </p:cNvPr>
            <p:cNvSpPr/>
            <p:nvPr/>
          </p:nvSpPr>
          <p:spPr>
            <a:xfrm>
              <a:off x="560070" y="5607006"/>
              <a:ext cx="3021330" cy="1010964"/>
            </a:xfrm>
            <a:custGeom>
              <a:avLst/>
              <a:gdLst>
                <a:gd name="connsiteX0" fmla="*/ 0 w 3021330"/>
                <a:gd name="connsiteY0" fmla="*/ 1010964 h 1010964"/>
                <a:gd name="connsiteX1" fmla="*/ 99060 w 3021330"/>
                <a:gd name="connsiteY1" fmla="*/ 843324 h 1010964"/>
                <a:gd name="connsiteX2" fmla="*/ 529590 w 3021330"/>
                <a:gd name="connsiteY2" fmla="*/ 946194 h 1010964"/>
                <a:gd name="connsiteX3" fmla="*/ 781050 w 3021330"/>
                <a:gd name="connsiteY3" fmla="*/ 911904 h 1010964"/>
                <a:gd name="connsiteX4" fmla="*/ 1287780 w 3021330"/>
                <a:gd name="connsiteY4" fmla="*/ 172764 h 1010964"/>
                <a:gd name="connsiteX5" fmla="*/ 1638300 w 3021330"/>
                <a:gd name="connsiteY5" fmla="*/ 8934 h 1010964"/>
                <a:gd name="connsiteX6" fmla="*/ 2045970 w 3021330"/>
                <a:gd name="connsiteY6" fmla="*/ 20364 h 1010964"/>
                <a:gd name="connsiteX7" fmla="*/ 2594610 w 3021330"/>
                <a:gd name="connsiteY7" fmla="*/ 43224 h 1010964"/>
                <a:gd name="connsiteX8" fmla="*/ 3021330 w 3021330"/>
                <a:gd name="connsiteY8" fmla="*/ 43224 h 101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1330" h="1010964">
                  <a:moveTo>
                    <a:pt x="0" y="1010964"/>
                  </a:moveTo>
                  <a:cubicBezTo>
                    <a:pt x="5397" y="932541"/>
                    <a:pt x="10795" y="854119"/>
                    <a:pt x="99060" y="843324"/>
                  </a:cubicBezTo>
                  <a:cubicBezTo>
                    <a:pt x="187325" y="832529"/>
                    <a:pt x="415925" y="934764"/>
                    <a:pt x="529590" y="946194"/>
                  </a:cubicBezTo>
                  <a:cubicBezTo>
                    <a:pt x="643255" y="957624"/>
                    <a:pt x="654685" y="1040809"/>
                    <a:pt x="781050" y="911904"/>
                  </a:cubicBezTo>
                  <a:cubicBezTo>
                    <a:pt x="907415" y="782999"/>
                    <a:pt x="1144905" y="323259"/>
                    <a:pt x="1287780" y="172764"/>
                  </a:cubicBezTo>
                  <a:cubicBezTo>
                    <a:pt x="1430655" y="22269"/>
                    <a:pt x="1511935" y="34334"/>
                    <a:pt x="1638300" y="8934"/>
                  </a:cubicBezTo>
                  <a:cubicBezTo>
                    <a:pt x="1764665" y="-16466"/>
                    <a:pt x="2045970" y="20364"/>
                    <a:pt x="2045970" y="20364"/>
                  </a:cubicBezTo>
                  <a:lnTo>
                    <a:pt x="2594610" y="43224"/>
                  </a:lnTo>
                  <a:cubicBezTo>
                    <a:pt x="2757170" y="47034"/>
                    <a:pt x="2889250" y="45129"/>
                    <a:pt x="3021330" y="43224"/>
                  </a:cubicBez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図形 76">
              <a:extLst>
                <a:ext uri="{FF2B5EF4-FFF2-40B4-BE49-F238E27FC236}">
                  <a16:creationId xmlns:a16="http://schemas.microsoft.com/office/drawing/2014/main" id="{DFDA9375-9D89-4DB8-596B-7A44C7C98F0E}"/>
                </a:ext>
              </a:extLst>
            </p:cNvPr>
            <p:cNvSpPr/>
            <p:nvPr/>
          </p:nvSpPr>
          <p:spPr>
            <a:xfrm>
              <a:off x="5120640" y="5173980"/>
              <a:ext cx="1436370" cy="496411"/>
            </a:xfrm>
            <a:custGeom>
              <a:avLst/>
              <a:gdLst>
                <a:gd name="connsiteX0" fmla="*/ 0 w 1436370"/>
                <a:gd name="connsiteY0" fmla="*/ 483870 h 496411"/>
                <a:gd name="connsiteX1" fmla="*/ 480060 w 1436370"/>
                <a:gd name="connsiteY1" fmla="*/ 487680 h 496411"/>
                <a:gd name="connsiteX2" fmla="*/ 883920 w 1436370"/>
                <a:gd name="connsiteY2" fmla="*/ 384810 h 496411"/>
                <a:gd name="connsiteX3" fmla="*/ 1203960 w 1436370"/>
                <a:gd name="connsiteY3" fmla="*/ 205740 h 496411"/>
                <a:gd name="connsiteX4" fmla="*/ 1436370 w 1436370"/>
                <a:gd name="connsiteY4" fmla="*/ 0 h 496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370" h="496411">
                  <a:moveTo>
                    <a:pt x="0" y="483870"/>
                  </a:moveTo>
                  <a:cubicBezTo>
                    <a:pt x="166370" y="494030"/>
                    <a:pt x="332740" y="504190"/>
                    <a:pt x="480060" y="487680"/>
                  </a:cubicBezTo>
                  <a:cubicBezTo>
                    <a:pt x="627380" y="471170"/>
                    <a:pt x="763270" y="431800"/>
                    <a:pt x="883920" y="384810"/>
                  </a:cubicBezTo>
                  <a:cubicBezTo>
                    <a:pt x="1004570" y="337820"/>
                    <a:pt x="1111885" y="269875"/>
                    <a:pt x="1203960" y="205740"/>
                  </a:cubicBezTo>
                  <a:cubicBezTo>
                    <a:pt x="1296035" y="141605"/>
                    <a:pt x="1366202" y="70802"/>
                    <a:pt x="1436370" y="0"/>
                  </a:cubicBez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a:extLst>
                <a:ext uri="{FF2B5EF4-FFF2-40B4-BE49-F238E27FC236}">
                  <a16:creationId xmlns:a16="http://schemas.microsoft.com/office/drawing/2014/main" id="{42AA1605-4645-6D68-404B-AD95B8F214B0}"/>
                </a:ext>
              </a:extLst>
            </p:cNvPr>
            <p:cNvCxnSpPr>
              <a:cxnSpLocks/>
            </p:cNvCxnSpPr>
            <p:nvPr/>
          </p:nvCxnSpPr>
          <p:spPr>
            <a:xfrm flipV="1">
              <a:off x="2625537" y="2846070"/>
              <a:ext cx="0" cy="299163"/>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フリーフォーム: 図形 45">
              <a:extLst>
                <a:ext uri="{FF2B5EF4-FFF2-40B4-BE49-F238E27FC236}">
                  <a16:creationId xmlns:a16="http://schemas.microsoft.com/office/drawing/2014/main" id="{7104BC23-E259-9B0C-1974-CCDA6BCEB102}"/>
                </a:ext>
              </a:extLst>
            </p:cNvPr>
            <p:cNvSpPr/>
            <p:nvPr/>
          </p:nvSpPr>
          <p:spPr>
            <a:xfrm rot="21407337">
              <a:off x="1461155" y="2938335"/>
              <a:ext cx="1084082" cy="444277"/>
            </a:xfrm>
            <a:custGeom>
              <a:avLst/>
              <a:gdLst>
                <a:gd name="connsiteX0" fmla="*/ 1084082 w 1084082"/>
                <a:gd name="connsiteY0" fmla="*/ 1217 h 444277"/>
                <a:gd name="connsiteX1" fmla="*/ 725864 w 1084082"/>
                <a:gd name="connsiteY1" fmla="*/ 29498 h 444277"/>
                <a:gd name="connsiteX2" fmla="*/ 311084 w 1084082"/>
                <a:gd name="connsiteY2" fmla="*/ 199180 h 444277"/>
                <a:gd name="connsiteX3" fmla="*/ 0 w 1084082"/>
                <a:gd name="connsiteY3" fmla="*/ 444277 h 444277"/>
              </a:gdLst>
              <a:ahLst/>
              <a:cxnLst>
                <a:cxn ang="0">
                  <a:pos x="connsiteX0" y="connsiteY0"/>
                </a:cxn>
                <a:cxn ang="0">
                  <a:pos x="connsiteX1" y="connsiteY1"/>
                </a:cxn>
                <a:cxn ang="0">
                  <a:pos x="connsiteX2" y="connsiteY2"/>
                </a:cxn>
                <a:cxn ang="0">
                  <a:pos x="connsiteX3" y="connsiteY3"/>
                </a:cxn>
              </a:cxnLst>
              <a:rect l="l" t="t" r="r" b="b"/>
              <a:pathLst>
                <a:path w="1084082" h="444277">
                  <a:moveTo>
                    <a:pt x="1084082" y="1217"/>
                  </a:moveTo>
                  <a:cubicBezTo>
                    <a:pt x="969389" y="-1140"/>
                    <a:pt x="854697" y="-3496"/>
                    <a:pt x="725864" y="29498"/>
                  </a:cubicBezTo>
                  <a:cubicBezTo>
                    <a:pt x="597031" y="62492"/>
                    <a:pt x="432061" y="130050"/>
                    <a:pt x="311084" y="199180"/>
                  </a:cubicBezTo>
                  <a:cubicBezTo>
                    <a:pt x="190107" y="268310"/>
                    <a:pt x="95053" y="356293"/>
                    <a:pt x="0" y="444277"/>
                  </a:cubicBezTo>
                </a:path>
              </a:pathLst>
            </a:custGeom>
            <a:noFill/>
            <a:ln w="3810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吹き出し: 角を丸めた四角形 98">
            <a:extLst>
              <a:ext uri="{FF2B5EF4-FFF2-40B4-BE49-F238E27FC236}">
                <a16:creationId xmlns:a16="http://schemas.microsoft.com/office/drawing/2014/main" id="{349EC4DB-97A8-8C29-1C30-5B7EE558D6ED}"/>
              </a:ext>
            </a:extLst>
          </p:cNvPr>
          <p:cNvSpPr/>
          <p:nvPr/>
        </p:nvSpPr>
        <p:spPr>
          <a:xfrm>
            <a:off x="154141" y="2078469"/>
            <a:ext cx="4422143" cy="4713552"/>
          </a:xfrm>
          <a:prstGeom prst="wedgeRoundRectCallout">
            <a:avLst>
              <a:gd name="adj1" fmla="val 106973"/>
              <a:gd name="adj2" fmla="val -22120"/>
              <a:gd name="adj3" fmla="val 16667"/>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51" name="テキスト ボックス 50">
            <a:extLst>
              <a:ext uri="{FF2B5EF4-FFF2-40B4-BE49-F238E27FC236}">
                <a16:creationId xmlns:a16="http://schemas.microsoft.com/office/drawing/2014/main" id="{A814B043-2A45-32B4-EF07-D6DA7A1B889E}"/>
              </a:ext>
            </a:extLst>
          </p:cNvPr>
          <p:cNvSpPr txBox="1"/>
          <p:nvPr/>
        </p:nvSpPr>
        <p:spPr>
          <a:xfrm>
            <a:off x="37479" y="951551"/>
            <a:ext cx="7758855"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srgbClr val="FF0000"/>
                </a:solidFill>
                <a:effectLst>
                  <a:outerShdw blurRad="38100" dist="38100" dir="2700000" algn="tl">
                    <a:srgbClr val="000000">
                      <a:alpha val="43137"/>
                    </a:srgbClr>
                  </a:outerShdw>
                </a:effectLst>
                <a:latin typeface="HG丸ｺﾞｼｯｸM-PRO"/>
                <a:ea typeface="HG丸ｺﾞｼｯｸM-PRO"/>
              </a:rPr>
              <a:t>♦駅伝練習時のスタート・ゴール位置について</a:t>
            </a:r>
            <a:endParaRPr kumimoji="1" lang="en-US" altLang="ja-JP"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29081" y="749613"/>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0" name="テキスト ボックス 49">
            <a:extLst>
              <a:ext uri="{FF2B5EF4-FFF2-40B4-BE49-F238E27FC236}">
                <a16:creationId xmlns:a16="http://schemas.microsoft.com/office/drawing/2014/main" id="{6385083F-3C12-28CC-9854-3A8E568364E9}"/>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82" name="テキスト ボックス 81">
            <a:extLst>
              <a:ext uri="{FF2B5EF4-FFF2-40B4-BE49-F238E27FC236}">
                <a16:creationId xmlns:a16="http://schemas.microsoft.com/office/drawing/2014/main" id="{FCA6C0C0-FCEF-C8E5-0B26-B1EBF87CB17A}"/>
              </a:ext>
            </a:extLst>
          </p:cNvPr>
          <p:cNvSpPr txBox="1"/>
          <p:nvPr/>
        </p:nvSpPr>
        <p:spPr>
          <a:xfrm>
            <a:off x="119241" y="1455420"/>
            <a:ext cx="12035667"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・グリーンエリアの進入禁止に伴い、</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スタート・ゴール位置を１００</a:t>
            </a:r>
            <a:r>
              <a:rPr kumimoji="1" lang="en-US" altLang="ja-JP"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M</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ゴール位置</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からお願いします。</a:t>
            </a:r>
            <a:endPar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endParaRPr>
          </a:p>
        </p:txBody>
      </p:sp>
      <p:pic>
        <p:nvPicPr>
          <p:cNvPr id="96" name="図 95">
            <a:extLst>
              <a:ext uri="{FF2B5EF4-FFF2-40B4-BE49-F238E27FC236}">
                <a16:creationId xmlns:a16="http://schemas.microsoft.com/office/drawing/2014/main" id="{19A67797-A0FD-6CAF-1B85-CCFA70B0F74C}"/>
              </a:ext>
            </a:extLst>
          </p:cNvPr>
          <p:cNvPicPr>
            <a:picLocks noChangeAspect="1"/>
          </p:cNvPicPr>
          <p:nvPr/>
        </p:nvPicPr>
        <p:blipFill rotWithShape="1">
          <a:blip r:embed="rId3"/>
          <a:srcRect l="61293" t="60348" r="29021" b="20242"/>
          <a:stretch/>
        </p:blipFill>
        <p:spPr>
          <a:xfrm rot="10800000">
            <a:off x="475447" y="3718107"/>
            <a:ext cx="3662788" cy="2907088"/>
          </a:xfrm>
          <a:prstGeom prst="rect">
            <a:avLst/>
          </a:prstGeom>
        </p:spPr>
      </p:pic>
      <p:sp>
        <p:nvSpPr>
          <p:cNvPr id="100" name="テキスト ボックス 99">
            <a:extLst>
              <a:ext uri="{FF2B5EF4-FFF2-40B4-BE49-F238E27FC236}">
                <a16:creationId xmlns:a16="http://schemas.microsoft.com/office/drawing/2014/main" id="{DA472056-1E6D-4C03-0952-AA4ED7DE4ABF}"/>
              </a:ext>
            </a:extLst>
          </p:cNvPr>
          <p:cNvSpPr txBox="1"/>
          <p:nvPr/>
        </p:nvSpPr>
        <p:spPr>
          <a:xfrm>
            <a:off x="338638" y="2271839"/>
            <a:ext cx="4014970" cy="101566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100M</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のゴール線の位置を</a:t>
            </a:r>
            <a:endPar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effectLst>
                  <a:outerShdw blurRad="38100" dist="38100" dir="2700000" algn="tl">
                    <a:srgbClr val="000000">
                      <a:alpha val="43137"/>
                    </a:srgbClr>
                  </a:outerShdw>
                </a:effectLst>
                <a:latin typeface="HG丸ｺﾞｼｯｸM-PRO"/>
                <a:ea typeface="HG丸ｺﾞｼｯｸM-PRO"/>
              </a:rPr>
              <a:t>　駅伝練習のスタート・ゴール</a:t>
            </a:r>
            <a:endParaRPr lang="en-US" altLang="ja-JP" sz="2000" b="1" dirty="0">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　地点にして練習してください</a:t>
            </a:r>
            <a:endPar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101" name="吹き出し: 角を丸めた四角形 100">
            <a:extLst>
              <a:ext uri="{FF2B5EF4-FFF2-40B4-BE49-F238E27FC236}">
                <a16:creationId xmlns:a16="http://schemas.microsoft.com/office/drawing/2014/main" id="{0E07818A-35A9-0AB6-2864-587A2E301899}"/>
              </a:ext>
            </a:extLst>
          </p:cNvPr>
          <p:cNvSpPr/>
          <p:nvPr/>
        </p:nvSpPr>
        <p:spPr>
          <a:xfrm>
            <a:off x="1300612" y="4126873"/>
            <a:ext cx="1064600" cy="308372"/>
          </a:xfrm>
          <a:prstGeom prst="wedgeRoundRectCallout">
            <a:avLst>
              <a:gd name="adj1" fmla="val 49211"/>
              <a:gd name="adj2" fmla="val 141823"/>
              <a:gd name="adj3" fmla="val 16667"/>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スタート</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
        <p:nvSpPr>
          <p:cNvPr id="102" name="吹き出し: 角を丸めた四角形 101">
            <a:extLst>
              <a:ext uri="{FF2B5EF4-FFF2-40B4-BE49-F238E27FC236}">
                <a16:creationId xmlns:a16="http://schemas.microsoft.com/office/drawing/2014/main" id="{A2163DAE-02EA-0265-A92C-77DB6A657AF5}"/>
              </a:ext>
            </a:extLst>
          </p:cNvPr>
          <p:cNvSpPr/>
          <p:nvPr/>
        </p:nvSpPr>
        <p:spPr>
          <a:xfrm>
            <a:off x="2442086" y="3970636"/>
            <a:ext cx="1064600" cy="308372"/>
          </a:xfrm>
          <a:prstGeom prst="wedgeRoundRectCallout">
            <a:avLst>
              <a:gd name="adj1" fmla="val -53907"/>
              <a:gd name="adj2" fmla="val 193969"/>
              <a:gd name="adj3" fmla="val 1666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ゴール</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52174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①ー１</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0" y="2417737"/>
            <a:ext cx="12079771" cy="39703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日から行われます、</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での駅伝練習の前に現在時点で</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一般利用者の方から数点クレームがよせられている為、情報を</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共有します。（外周路をご利用させている方から）</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１）走路の逆走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２）車両の関係者外進入禁止道路の進入</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３）路上駐車での下車や荷物降ろし・載せる</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Tree>
    <p:extLst>
      <p:ext uri="{BB962C8B-B14F-4D97-AF65-F5344CB8AC3E}">
        <p14:creationId xmlns:p14="http://schemas.microsoft.com/office/powerpoint/2010/main" val="102501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a:t>
            </a:r>
            <a:r>
              <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2</a:t>
            </a: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1" y="2083782"/>
            <a:ext cx="35408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１）　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58" name="テキスト ボックス 57">
            <a:extLst>
              <a:ext uri="{FF2B5EF4-FFF2-40B4-BE49-F238E27FC236}">
                <a16:creationId xmlns:a16="http://schemas.microsoft.com/office/drawing/2014/main" id="{50353287-519B-1BB5-EF8B-687E2E27BA83}"/>
              </a:ext>
            </a:extLst>
          </p:cNvPr>
          <p:cNvSpPr txBox="1"/>
          <p:nvPr/>
        </p:nvSpPr>
        <p:spPr>
          <a:xfrm>
            <a:off x="7704148" y="2654454"/>
            <a:ext cx="4429131" cy="35394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外周路は一般利用者の方も使用しています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走行方向は一般利用者の方も同じ方向で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逆走すると、接触しケガをする恐れが</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あります。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一般利用者の方はもちろん、駅伝練習で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利用される方の、安心・安全を考え</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ルール・マナー遵守でお願いします。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沿道で応援される方</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一般利用者の方のご迷惑にならないよう</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①走路にはみ出ない</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②一般利用者の方を驚かさないように</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注意して応援（声かけ等）</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grpSp>
        <p:nvGrpSpPr>
          <p:cNvPr id="53" name="グループ化 52">
            <a:extLst>
              <a:ext uri="{FF2B5EF4-FFF2-40B4-BE49-F238E27FC236}">
                <a16:creationId xmlns:a16="http://schemas.microsoft.com/office/drawing/2014/main" id="{0F1B392E-F0DF-0D73-1FCB-719BA7E65A2E}"/>
              </a:ext>
            </a:extLst>
          </p:cNvPr>
          <p:cNvGrpSpPr/>
          <p:nvPr/>
        </p:nvGrpSpPr>
        <p:grpSpPr>
          <a:xfrm>
            <a:off x="84201" y="2607002"/>
            <a:ext cx="7692686" cy="4217009"/>
            <a:chOff x="84201" y="2607002"/>
            <a:chExt cx="7692686" cy="4217009"/>
          </a:xfrm>
        </p:grpSpPr>
        <p:grpSp>
          <p:nvGrpSpPr>
            <p:cNvPr id="59" name="グループ化 58">
              <a:extLst>
                <a:ext uri="{FF2B5EF4-FFF2-40B4-BE49-F238E27FC236}">
                  <a16:creationId xmlns:a16="http://schemas.microsoft.com/office/drawing/2014/main" id="{52779AF1-D8D1-93CE-91CF-51FF5EB2E7E1}"/>
                </a:ext>
              </a:extLst>
            </p:cNvPr>
            <p:cNvGrpSpPr/>
            <p:nvPr/>
          </p:nvGrpSpPr>
          <p:grpSpPr>
            <a:xfrm>
              <a:off x="84201" y="2784597"/>
              <a:ext cx="7692686" cy="4039414"/>
              <a:chOff x="145508" y="3087653"/>
              <a:chExt cx="8712387" cy="3675558"/>
            </a:xfrm>
          </p:grpSpPr>
          <p:pic>
            <p:nvPicPr>
              <p:cNvPr id="3" name="図 2">
                <a:extLst>
                  <a:ext uri="{FF2B5EF4-FFF2-40B4-BE49-F238E27FC236}">
                    <a16:creationId xmlns:a16="http://schemas.microsoft.com/office/drawing/2014/main" id="{3344A42D-00E5-D25E-4BFC-5040A51811C2}"/>
                  </a:ext>
                </a:extLst>
              </p:cNvPr>
              <p:cNvPicPr>
                <a:picLocks noChangeAspect="1"/>
              </p:cNvPicPr>
              <p:nvPr/>
            </p:nvPicPr>
            <p:blipFill>
              <a:blip r:embed="rId10"/>
              <a:stretch>
                <a:fillRect/>
              </a:stretch>
            </p:blipFill>
            <p:spPr>
              <a:xfrm>
                <a:off x="145508" y="3087653"/>
                <a:ext cx="8712387" cy="3675558"/>
              </a:xfrm>
              <a:prstGeom prst="rect">
                <a:avLst/>
              </a:prstGeom>
            </p:spPr>
          </p:pic>
          <p:sp>
            <p:nvSpPr>
              <p:cNvPr id="52" name="フリーフォーム: 図形 51">
                <a:extLst>
                  <a:ext uri="{FF2B5EF4-FFF2-40B4-BE49-F238E27FC236}">
                    <a16:creationId xmlns:a16="http://schemas.microsoft.com/office/drawing/2014/main" id="{485449F4-D1E3-38D0-35B8-3FB479B5E24B}"/>
                  </a:ext>
                </a:extLst>
              </p:cNvPr>
              <p:cNvSpPr/>
              <p:nvPr/>
            </p:nvSpPr>
            <p:spPr>
              <a:xfrm>
                <a:off x="2698656" y="3237928"/>
                <a:ext cx="5949233" cy="2355476"/>
              </a:xfrm>
              <a:custGeom>
                <a:avLst/>
                <a:gdLst>
                  <a:gd name="connsiteX0" fmla="*/ 2259623 w 8097715"/>
                  <a:gd name="connsiteY0" fmla="*/ 518746 h 3068515"/>
                  <a:gd name="connsiteX1" fmla="*/ 1978269 w 8097715"/>
                  <a:gd name="connsiteY1" fmla="*/ 334108 h 3068515"/>
                  <a:gd name="connsiteX2" fmla="*/ 2031023 w 8097715"/>
                  <a:gd name="connsiteY2" fmla="*/ 140677 h 3068515"/>
                  <a:gd name="connsiteX3" fmla="*/ 2286000 w 8097715"/>
                  <a:gd name="connsiteY3" fmla="*/ 167054 h 3068515"/>
                  <a:gd name="connsiteX4" fmla="*/ 2593730 w 8097715"/>
                  <a:gd name="connsiteY4" fmla="*/ 79131 h 3068515"/>
                  <a:gd name="connsiteX5" fmla="*/ 3261946 w 8097715"/>
                  <a:gd name="connsiteY5" fmla="*/ 140677 h 3068515"/>
                  <a:gd name="connsiteX6" fmla="*/ 4000500 w 8097715"/>
                  <a:gd name="connsiteY6" fmla="*/ 0 h 3068515"/>
                  <a:gd name="connsiteX7" fmla="*/ 5178669 w 8097715"/>
                  <a:gd name="connsiteY7" fmla="*/ 325315 h 3068515"/>
                  <a:gd name="connsiteX8" fmla="*/ 5319346 w 8097715"/>
                  <a:gd name="connsiteY8" fmla="*/ 624254 h 3068515"/>
                  <a:gd name="connsiteX9" fmla="*/ 5363307 w 8097715"/>
                  <a:gd name="connsiteY9" fmla="*/ 923192 h 3068515"/>
                  <a:gd name="connsiteX10" fmla="*/ 5539153 w 8097715"/>
                  <a:gd name="connsiteY10" fmla="*/ 1107831 h 3068515"/>
                  <a:gd name="connsiteX11" fmla="*/ 6224953 w 8097715"/>
                  <a:gd name="connsiteY11" fmla="*/ 1107831 h 3068515"/>
                  <a:gd name="connsiteX12" fmla="*/ 6444761 w 8097715"/>
                  <a:gd name="connsiteY12" fmla="*/ 1160584 h 3068515"/>
                  <a:gd name="connsiteX13" fmla="*/ 7464669 w 8097715"/>
                  <a:gd name="connsiteY13" fmla="*/ 1723292 h 3068515"/>
                  <a:gd name="connsiteX14" fmla="*/ 7570177 w 8097715"/>
                  <a:gd name="connsiteY14" fmla="*/ 1820008 h 3068515"/>
                  <a:gd name="connsiteX15" fmla="*/ 7728438 w 8097715"/>
                  <a:gd name="connsiteY15" fmla="*/ 2118946 h 3068515"/>
                  <a:gd name="connsiteX16" fmla="*/ 8097715 w 8097715"/>
                  <a:gd name="connsiteY16" fmla="*/ 3068515 h 3068515"/>
                  <a:gd name="connsiteX17" fmla="*/ 7271238 w 8097715"/>
                  <a:gd name="connsiteY17" fmla="*/ 3068515 h 3068515"/>
                  <a:gd name="connsiteX18" fmla="*/ 6928338 w 8097715"/>
                  <a:gd name="connsiteY18" fmla="*/ 3050931 h 3068515"/>
                  <a:gd name="connsiteX19" fmla="*/ 6629400 w 8097715"/>
                  <a:gd name="connsiteY19" fmla="*/ 2919046 h 3068515"/>
                  <a:gd name="connsiteX20" fmla="*/ 6119446 w 8097715"/>
                  <a:gd name="connsiteY20" fmla="*/ 2549769 h 3068515"/>
                  <a:gd name="connsiteX21" fmla="*/ 5926015 w 8097715"/>
                  <a:gd name="connsiteY21" fmla="*/ 2470638 h 3068515"/>
                  <a:gd name="connsiteX22" fmla="*/ 0 w 8097715"/>
                  <a:gd name="connsiteY22" fmla="*/ 2453054 h 3068515"/>
                  <a:gd name="connsiteX23" fmla="*/ 70338 w 8097715"/>
                  <a:gd name="connsiteY23" fmla="*/ 1925515 h 3068515"/>
                  <a:gd name="connsiteX24" fmla="*/ 237392 w 8097715"/>
                  <a:gd name="connsiteY24" fmla="*/ 1081454 h 3068515"/>
                  <a:gd name="connsiteX25" fmla="*/ 430823 w 8097715"/>
                  <a:gd name="connsiteY25" fmla="*/ 580292 h 3068515"/>
                  <a:gd name="connsiteX26" fmla="*/ 624253 w 8097715"/>
                  <a:gd name="connsiteY26" fmla="*/ 298938 h 3068515"/>
                  <a:gd name="connsiteX27" fmla="*/ 800100 w 8097715"/>
                  <a:gd name="connsiteY27" fmla="*/ 211015 h 3068515"/>
                  <a:gd name="connsiteX28" fmla="*/ 1116623 w 8097715"/>
                  <a:gd name="connsiteY28" fmla="*/ 140677 h 3068515"/>
                  <a:gd name="connsiteX29" fmla="*/ 1547446 w 8097715"/>
                  <a:gd name="connsiteY29" fmla="*/ 114300 h 3068515"/>
                  <a:gd name="connsiteX30" fmla="*/ 1987061 w 8097715"/>
                  <a:gd name="connsiteY30" fmla="*/ 149469 h 3068515"/>
                  <a:gd name="connsiteX31" fmla="*/ 1925515 w 8097715"/>
                  <a:gd name="connsiteY31" fmla="*/ 351692 h 3068515"/>
                  <a:gd name="connsiteX32" fmla="*/ 2206869 w 8097715"/>
                  <a:gd name="connsiteY32" fmla="*/ 536331 h 30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7715" h="3068515">
                    <a:moveTo>
                      <a:pt x="2259623" y="518746"/>
                    </a:moveTo>
                    <a:lnTo>
                      <a:pt x="1978269" y="334108"/>
                    </a:lnTo>
                    <a:lnTo>
                      <a:pt x="2031023" y="140677"/>
                    </a:lnTo>
                    <a:lnTo>
                      <a:pt x="2286000" y="167054"/>
                    </a:lnTo>
                    <a:lnTo>
                      <a:pt x="2593730" y="79131"/>
                    </a:lnTo>
                    <a:lnTo>
                      <a:pt x="3261946" y="140677"/>
                    </a:lnTo>
                    <a:lnTo>
                      <a:pt x="4000500" y="0"/>
                    </a:lnTo>
                    <a:lnTo>
                      <a:pt x="5178669" y="325315"/>
                    </a:lnTo>
                    <a:lnTo>
                      <a:pt x="5319346" y="624254"/>
                    </a:lnTo>
                    <a:lnTo>
                      <a:pt x="5363307" y="923192"/>
                    </a:lnTo>
                    <a:lnTo>
                      <a:pt x="5539153" y="1107831"/>
                    </a:lnTo>
                    <a:lnTo>
                      <a:pt x="6224953" y="1107831"/>
                    </a:lnTo>
                    <a:lnTo>
                      <a:pt x="6444761" y="1160584"/>
                    </a:lnTo>
                    <a:lnTo>
                      <a:pt x="7464669" y="1723292"/>
                    </a:lnTo>
                    <a:lnTo>
                      <a:pt x="7570177" y="1820008"/>
                    </a:lnTo>
                    <a:lnTo>
                      <a:pt x="7728438" y="2118946"/>
                    </a:lnTo>
                    <a:lnTo>
                      <a:pt x="8097715" y="3068515"/>
                    </a:lnTo>
                    <a:lnTo>
                      <a:pt x="7271238" y="3068515"/>
                    </a:lnTo>
                    <a:lnTo>
                      <a:pt x="6928338" y="3050931"/>
                    </a:lnTo>
                    <a:lnTo>
                      <a:pt x="6629400" y="2919046"/>
                    </a:lnTo>
                    <a:lnTo>
                      <a:pt x="6119446" y="2549769"/>
                    </a:lnTo>
                    <a:lnTo>
                      <a:pt x="5926015" y="2470638"/>
                    </a:lnTo>
                    <a:lnTo>
                      <a:pt x="0" y="2453054"/>
                    </a:lnTo>
                    <a:lnTo>
                      <a:pt x="70338" y="1925515"/>
                    </a:lnTo>
                    <a:lnTo>
                      <a:pt x="237392" y="1081454"/>
                    </a:lnTo>
                    <a:lnTo>
                      <a:pt x="430823" y="580292"/>
                    </a:lnTo>
                    <a:lnTo>
                      <a:pt x="624253" y="298938"/>
                    </a:lnTo>
                    <a:lnTo>
                      <a:pt x="800100" y="211015"/>
                    </a:lnTo>
                    <a:lnTo>
                      <a:pt x="1116623" y="140677"/>
                    </a:lnTo>
                    <a:lnTo>
                      <a:pt x="1547446" y="114300"/>
                    </a:lnTo>
                    <a:lnTo>
                      <a:pt x="1987061" y="149469"/>
                    </a:lnTo>
                    <a:lnTo>
                      <a:pt x="1925515" y="351692"/>
                    </a:lnTo>
                    <a:lnTo>
                      <a:pt x="2206869" y="536331"/>
                    </a:lnTo>
                  </a:path>
                </a:pathLst>
              </a:cu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7" name="グループ化 66">
              <a:extLst>
                <a:ext uri="{FF2B5EF4-FFF2-40B4-BE49-F238E27FC236}">
                  <a16:creationId xmlns:a16="http://schemas.microsoft.com/office/drawing/2014/main" id="{89F62BBE-FF8F-47F0-DC2F-3C6291D27AD0}"/>
                </a:ext>
              </a:extLst>
            </p:cNvPr>
            <p:cNvGrpSpPr/>
            <p:nvPr/>
          </p:nvGrpSpPr>
          <p:grpSpPr>
            <a:xfrm rot="10800000">
              <a:off x="3753840" y="5111364"/>
              <a:ext cx="1342028" cy="407369"/>
              <a:chOff x="-1489809" y="3406223"/>
              <a:chExt cx="1342028" cy="407369"/>
            </a:xfrm>
          </p:grpSpPr>
          <p:sp>
            <p:nvSpPr>
              <p:cNvPr id="68" name="矢印: 下 67">
                <a:extLst>
                  <a:ext uri="{FF2B5EF4-FFF2-40B4-BE49-F238E27FC236}">
                    <a16:creationId xmlns:a16="http://schemas.microsoft.com/office/drawing/2014/main" id="{7302D3BF-1277-58F2-2A8C-2A81253F9439}"/>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02C397E1-9D80-AF25-BB1D-6762353D3128}"/>
                  </a:ext>
                </a:extLst>
              </p:cNvPr>
              <p:cNvSpPr txBox="1"/>
              <p:nvPr/>
            </p:nvSpPr>
            <p:spPr>
              <a:xfrm rot="10800000">
                <a:off x="-1403430" y="3468108"/>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1" name="グループ化 70">
              <a:extLst>
                <a:ext uri="{FF2B5EF4-FFF2-40B4-BE49-F238E27FC236}">
                  <a16:creationId xmlns:a16="http://schemas.microsoft.com/office/drawing/2014/main" id="{8C47E72D-D7AB-900A-1935-DB87B1762FBF}"/>
                </a:ext>
              </a:extLst>
            </p:cNvPr>
            <p:cNvGrpSpPr/>
            <p:nvPr/>
          </p:nvGrpSpPr>
          <p:grpSpPr>
            <a:xfrm>
              <a:off x="3575334" y="2607002"/>
              <a:ext cx="1342028" cy="407369"/>
              <a:chOff x="-1489809" y="3406223"/>
              <a:chExt cx="1342028" cy="407369"/>
            </a:xfrm>
          </p:grpSpPr>
          <p:sp>
            <p:nvSpPr>
              <p:cNvPr id="72" name="矢印: 下 71">
                <a:extLst>
                  <a:ext uri="{FF2B5EF4-FFF2-40B4-BE49-F238E27FC236}">
                    <a16:creationId xmlns:a16="http://schemas.microsoft.com/office/drawing/2014/main" id="{C0C1A4EC-0A96-D6F7-40E7-B7B6F22D3BF6}"/>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AE2FE2DE-052F-40DD-DC03-96B51E9D1D95}"/>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8" name="グループ化 77">
              <a:extLst>
                <a:ext uri="{FF2B5EF4-FFF2-40B4-BE49-F238E27FC236}">
                  <a16:creationId xmlns:a16="http://schemas.microsoft.com/office/drawing/2014/main" id="{A7DE09AF-D3A5-1634-A143-1B9AFB2A7AE2}"/>
                </a:ext>
              </a:extLst>
            </p:cNvPr>
            <p:cNvGrpSpPr/>
            <p:nvPr/>
          </p:nvGrpSpPr>
          <p:grpSpPr>
            <a:xfrm rot="2278326">
              <a:off x="6320684" y="3736537"/>
              <a:ext cx="1342028" cy="407369"/>
              <a:chOff x="-1489809" y="3406223"/>
              <a:chExt cx="1342028" cy="407369"/>
            </a:xfrm>
          </p:grpSpPr>
          <p:sp>
            <p:nvSpPr>
              <p:cNvPr id="79" name="矢印: 下 78">
                <a:extLst>
                  <a:ext uri="{FF2B5EF4-FFF2-40B4-BE49-F238E27FC236}">
                    <a16:creationId xmlns:a16="http://schemas.microsoft.com/office/drawing/2014/main" id="{2A8FDDBF-F5E5-4773-0178-97700E69AE9B}"/>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CAE4C931-6583-6770-EB1C-1CB144D1D769}"/>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1" name="グループ化 80">
              <a:extLst>
                <a:ext uri="{FF2B5EF4-FFF2-40B4-BE49-F238E27FC236}">
                  <a16:creationId xmlns:a16="http://schemas.microsoft.com/office/drawing/2014/main" id="{E2C1D871-728A-FD8D-FD91-0284C0E2958E}"/>
                </a:ext>
              </a:extLst>
            </p:cNvPr>
            <p:cNvGrpSpPr/>
            <p:nvPr/>
          </p:nvGrpSpPr>
          <p:grpSpPr>
            <a:xfrm rot="16758028">
              <a:off x="1549324" y="3715005"/>
              <a:ext cx="1342028" cy="407369"/>
              <a:chOff x="-1489809" y="3406223"/>
              <a:chExt cx="1342028" cy="407369"/>
            </a:xfrm>
          </p:grpSpPr>
          <p:sp>
            <p:nvSpPr>
              <p:cNvPr id="82" name="矢印: 下 81">
                <a:extLst>
                  <a:ext uri="{FF2B5EF4-FFF2-40B4-BE49-F238E27FC236}">
                    <a16:creationId xmlns:a16="http://schemas.microsoft.com/office/drawing/2014/main" id="{8ECE829F-FDAC-449D-8CC9-6140D100BCD5}"/>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00976D94-081E-37A2-AB7C-CCE3AE076F0E}"/>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5" name="グループ化 84">
              <a:extLst>
                <a:ext uri="{FF2B5EF4-FFF2-40B4-BE49-F238E27FC236}">
                  <a16:creationId xmlns:a16="http://schemas.microsoft.com/office/drawing/2014/main" id="{28EE22B9-1399-438A-52C3-117B7D5E58A1}"/>
                </a:ext>
              </a:extLst>
            </p:cNvPr>
            <p:cNvGrpSpPr/>
            <p:nvPr/>
          </p:nvGrpSpPr>
          <p:grpSpPr>
            <a:xfrm>
              <a:off x="4746296" y="4600619"/>
              <a:ext cx="1342028" cy="407369"/>
              <a:chOff x="-1489809" y="3406223"/>
              <a:chExt cx="1342028" cy="407369"/>
            </a:xfrm>
          </p:grpSpPr>
          <p:sp>
            <p:nvSpPr>
              <p:cNvPr id="86" name="矢印: 下 85">
                <a:extLst>
                  <a:ext uri="{FF2B5EF4-FFF2-40B4-BE49-F238E27FC236}">
                    <a16:creationId xmlns:a16="http://schemas.microsoft.com/office/drawing/2014/main" id="{FE6B26E8-7A21-B599-2750-A57755A35E4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テキスト ボックス 86">
                <a:extLst>
                  <a:ext uri="{FF2B5EF4-FFF2-40B4-BE49-F238E27FC236}">
                    <a16:creationId xmlns:a16="http://schemas.microsoft.com/office/drawing/2014/main" id="{510EC972-0F74-1F19-557C-B44AAAB25281}"/>
                  </a:ext>
                </a:extLst>
              </p:cNvPr>
              <p:cNvSpPr txBox="1"/>
              <p:nvPr/>
            </p:nvSpPr>
            <p:spPr>
              <a:xfrm>
                <a:off x="-1366559" y="3441610"/>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88" name="グループ化 87">
              <a:extLst>
                <a:ext uri="{FF2B5EF4-FFF2-40B4-BE49-F238E27FC236}">
                  <a16:creationId xmlns:a16="http://schemas.microsoft.com/office/drawing/2014/main" id="{DD7FD162-0062-9B8A-2C1B-0F725198CC5B}"/>
                </a:ext>
              </a:extLst>
            </p:cNvPr>
            <p:cNvGrpSpPr/>
            <p:nvPr/>
          </p:nvGrpSpPr>
          <p:grpSpPr>
            <a:xfrm rot="5841964">
              <a:off x="2150881" y="3889885"/>
              <a:ext cx="1342028" cy="407369"/>
              <a:chOff x="-1489809" y="3406223"/>
              <a:chExt cx="1342028" cy="407369"/>
            </a:xfrm>
          </p:grpSpPr>
          <p:sp>
            <p:nvSpPr>
              <p:cNvPr id="89" name="矢印: 下 88">
                <a:extLst>
                  <a:ext uri="{FF2B5EF4-FFF2-40B4-BE49-F238E27FC236}">
                    <a16:creationId xmlns:a16="http://schemas.microsoft.com/office/drawing/2014/main" id="{97F0870A-62E9-6B21-AF05-E8883042501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2E0E8DB9-3113-1651-1E0C-61CFBB9375DE}"/>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1" name="グループ化 90">
              <a:extLst>
                <a:ext uri="{FF2B5EF4-FFF2-40B4-BE49-F238E27FC236}">
                  <a16:creationId xmlns:a16="http://schemas.microsoft.com/office/drawing/2014/main" id="{C474165F-B5EE-65C8-B32A-8A31FC22C823}"/>
                </a:ext>
              </a:extLst>
            </p:cNvPr>
            <p:cNvGrpSpPr/>
            <p:nvPr/>
          </p:nvGrpSpPr>
          <p:grpSpPr>
            <a:xfrm rot="13132407">
              <a:off x="6039081" y="4343978"/>
              <a:ext cx="1342028" cy="407369"/>
              <a:chOff x="-1489809" y="3406223"/>
              <a:chExt cx="1342028" cy="407369"/>
            </a:xfrm>
          </p:grpSpPr>
          <p:sp>
            <p:nvSpPr>
              <p:cNvPr id="92" name="矢印: 下 91">
                <a:extLst>
                  <a:ext uri="{FF2B5EF4-FFF2-40B4-BE49-F238E27FC236}">
                    <a16:creationId xmlns:a16="http://schemas.microsoft.com/office/drawing/2014/main" id="{21DD78A7-91F0-090F-4B1E-9A8D5EC40FDD}"/>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テキスト ボックス 92">
                <a:extLst>
                  <a:ext uri="{FF2B5EF4-FFF2-40B4-BE49-F238E27FC236}">
                    <a16:creationId xmlns:a16="http://schemas.microsoft.com/office/drawing/2014/main" id="{EA611124-8D92-99E3-4398-9D6E737EFAC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4" name="グループ化 93">
              <a:extLst>
                <a:ext uri="{FF2B5EF4-FFF2-40B4-BE49-F238E27FC236}">
                  <a16:creationId xmlns:a16="http://schemas.microsoft.com/office/drawing/2014/main" id="{65ED5214-15D1-3CF2-902C-8805A6AB049D}"/>
                </a:ext>
              </a:extLst>
            </p:cNvPr>
            <p:cNvGrpSpPr/>
            <p:nvPr/>
          </p:nvGrpSpPr>
          <p:grpSpPr>
            <a:xfrm rot="10800000">
              <a:off x="4017413" y="3132356"/>
              <a:ext cx="1342028" cy="407369"/>
              <a:chOff x="-1489809" y="3406223"/>
              <a:chExt cx="1342028" cy="407369"/>
            </a:xfrm>
          </p:grpSpPr>
          <p:sp>
            <p:nvSpPr>
              <p:cNvPr id="95" name="矢印: 下 94">
                <a:extLst>
                  <a:ext uri="{FF2B5EF4-FFF2-40B4-BE49-F238E27FC236}">
                    <a16:creationId xmlns:a16="http://schemas.microsoft.com/office/drawing/2014/main" id="{8CCF1EBD-3BE2-C1BD-1B16-D354CAD21FCB}"/>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テキスト ボックス 95">
                <a:extLst>
                  <a:ext uri="{FF2B5EF4-FFF2-40B4-BE49-F238E27FC236}">
                    <a16:creationId xmlns:a16="http://schemas.microsoft.com/office/drawing/2014/main" id="{ABFE1DAB-29DE-2EB2-B00D-FD557D7528A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sp>
          <p:nvSpPr>
            <p:cNvPr id="98" name="テキスト ボックス 97">
              <a:extLst>
                <a:ext uri="{FF2B5EF4-FFF2-40B4-BE49-F238E27FC236}">
                  <a16:creationId xmlns:a16="http://schemas.microsoft.com/office/drawing/2014/main" id="{1A902EB5-CDF3-FDFB-4AE3-5D51E38FB7A6}"/>
                </a:ext>
              </a:extLst>
            </p:cNvPr>
            <p:cNvSpPr txBox="1"/>
            <p:nvPr/>
          </p:nvSpPr>
          <p:spPr>
            <a:xfrm>
              <a:off x="3910540" y="270893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99" name="テキスト ボックス 98">
              <a:extLst>
                <a:ext uri="{FF2B5EF4-FFF2-40B4-BE49-F238E27FC236}">
                  <a16:creationId xmlns:a16="http://schemas.microsoft.com/office/drawing/2014/main" id="{F26C6D56-D958-C28E-BACF-39F398E136D7}"/>
                </a:ext>
              </a:extLst>
            </p:cNvPr>
            <p:cNvSpPr txBox="1"/>
            <p:nvPr/>
          </p:nvSpPr>
          <p:spPr>
            <a:xfrm rot="498426">
              <a:off x="2276582" y="373874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0" name="テキスト ボックス 99">
              <a:extLst>
                <a:ext uri="{FF2B5EF4-FFF2-40B4-BE49-F238E27FC236}">
                  <a16:creationId xmlns:a16="http://schemas.microsoft.com/office/drawing/2014/main" id="{4407D198-4017-4931-D72B-BEF9378B0F7E}"/>
                </a:ext>
              </a:extLst>
            </p:cNvPr>
            <p:cNvSpPr txBox="1"/>
            <p:nvPr/>
          </p:nvSpPr>
          <p:spPr>
            <a:xfrm>
              <a:off x="5184283" y="4175858"/>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1" name="テキスト ボックス 100">
              <a:extLst>
                <a:ext uri="{FF2B5EF4-FFF2-40B4-BE49-F238E27FC236}">
                  <a16:creationId xmlns:a16="http://schemas.microsoft.com/office/drawing/2014/main" id="{F96FF9F4-0D91-D72B-74BA-162764775D13}"/>
                </a:ext>
              </a:extLst>
            </p:cNvPr>
            <p:cNvSpPr txBox="1"/>
            <p:nvPr/>
          </p:nvSpPr>
          <p:spPr>
            <a:xfrm rot="2697443">
              <a:off x="5975409" y="3757470"/>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grpSp>
    </p:spTree>
    <p:extLst>
      <p:ext uri="{BB962C8B-B14F-4D97-AF65-F5344CB8AC3E}">
        <p14:creationId xmlns:p14="http://schemas.microsoft.com/office/powerpoint/2010/main" val="209127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0" y="1043548"/>
            <a:ext cx="10378162" cy="107721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ー</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3</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grpSp>
        <p:nvGrpSpPr>
          <p:cNvPr id="78" name="グループ化 77">
            <a:extLst>
              <a:ext uri="{FF2B5EF4-FFF2-40B4-BE49-F238E27FC236}">
                <a16:creationId xmlns:a16="http://schemas.microsoft.com/office/drawing/2014/main" id="{D8E2A040-03C9-F6FD-603A-F9A91C87C358}"/>
              </a:ext>
            </a:extLst>
          </p:cNvPr>
          <p:cNvGrpSpPr/>
          <p:nvPr/>
        </p:nvGrpSpPr>
        <p:grpSpPr>
          <a:xfrm>
            <a:off x="62879" y="2975634"/>
            <a:ext cx="7777110" cy="3601924"/>
            <a:chOff x="89205" y="2282032"/>
            <a:chExt cx="10827204" cy="3792583"/>
          </a:xfrm>
        </p:grpSpPr>
        <p:grpSp>
          <p:nvGrpSpPr>
            <p:cNvPr id="3" name="グループ化 2">
              <a:extLst>
                <a:ext uri="{FF2B5EF4-FFF2-40B4-BE49-F238E27FC236}">
                  <a16:creationId xmlns:a16="http://schemas.microsoft.com/office/drawing/2014/main" id="{DD60A792-58AB-ABBC-8853-C6E2E154FA66}"/>
                </a:ext>
              </a:extLst>
            </p:cNvPr>
            <p:cNvGrpSpPr/>
            <p:nvPr/>
          </p:nvGrpSpPr>
          <p:grpSpPr>
            <a:xfrm>
              <a:off x="89205" y="2282032"/>
              <a:ext cx="10827204" cy="3792583"/>
              <a:chOff x="310648" y="1325703"/>
              <a:chExt cx="11816121" cy="3579346"/>
            </a:xfrm>
          </p:grpSpPr>
          <p:pic>
            <p:nvPicPr>
              <p:cNvPr id="51" name="図 50">
                <a:extLst>
                  <a:ext uri="{FF2B5EF4-FFF2-40B4-BE49-F238E27FC236}">
                    <a16:creationId xmlns:a16="http://schemas.microsoft.com/office/drawing/2014/main" id="{2780534E-35FE-C784-3DB6-49EA78B6F484}"/>
                  </a:ext>
                </a:extLst>
              </p:cNvPr>
              <p:cNvPicPr>
                <a:picLocks noChangeAspect="1"/>
              </p:cNvPicPr>
              <p:nvPr/>
            </p:nvPicPr>
            <p:blipFill>
              <a:blip r:embed="rId10"/>
              <a:stretch>
                <a:fillRect/>
              </a:stretch>
            </p:blipFill>
            <p:spPr>
              <a:xfrm>
                <a:off x="310648" y="1325703"/>
                <a:ext cx="11570704" cy="3579346"/>
              </a:xfrm>
              <a:prstGeom prst="rect">
                <a:avLst/>
              </a:prstGeom>
              <a:ln>
                <a:noFill/>
              </a:ln>
            </p:spPr>
          </p:pic>
          <p:grpSp>
            <p:nvGrpSpPr>
              <p:cNvPr id="52" name="グループ化 51">
                <a:extLst>
                  <a:ext uri="{FF2B5EF4-FFF2-40B4-BE49-F238E27FC236}">
                    <a16:creationId xmlns:a16="http://schemas.microsoft.com/office/drawing/2014/main" id="{A52244D0-2F87-BCF4-BB34-0851519689E5}"/>
                  </a:ext>
                </a:extLst>
              </p:cNvPr>
              <p:cNvGrpSpPr/>
              <p:nvPr/>
            </p:nvGrpSpPr>
            <p:grpSpPr>
              <a:xfrm>
                <a:off x="864624" y="3429000"/>
                <a:ext cx="11262145" cy="1195096"/>
                <a:chOff x="820000" y="3634520"/>
                <a:chExt cx="11294121" cy="1303316"/>
              </a:xfrm>
            </p:grpSpPr>
            <p:pic>
              <p:nvPicPr>
                <p:cNvPr id="53" name="図 52">
                  <a:extLst>
                    <a:ext uri="{FF2B5EF4-FFF2-40B4-BE49-F238E27FC236}">
                      <a16:creationId xmlns:a16="http://schemas.microsoft.com/office/drawing/2014/main" id="{20083F40-4D9F-4673-BD2B-F6C46CFAB444}"/>
                    </a:ext>
                  </a:extLst>
                </p:cNvPr>
                <p:cNvPicPr>
                  <a:picLocks noChangeAspect="1"/>
                </p:cNvPicPr>
                <p:nvPr/>
              </p:nvPicPr>
              <p:blipFill>
                <a:blip r:embed="rId11"/>
                <a:stretch>
                  <a:fillRect/>
                </a:stretch>
              </p:blipFill>
              <p:spPr>
                <a:xfrm>
                  <a:off x="2166046" y="4338414"/>
                  <a:ext cx="516700" cy="525671"/>
                </a:xfrm>
                <a:prstGeom prst="rect">
                  <a:avLst/>
                </a:prstGeom>
                <a:ln>
                  <a:solidFill>
                    <a:srgbClr val="FF0000"/>
                  </a:solidFill>
                </a:ln>
              </p:spPr>
            </p:pic>
            <p:pic>
              <p:nvPicPr>
                <p:cNvPr id="54" name="図 53">
                  <a:extLst>
                    <a:ext uri="{FF2B5EF4-FFF2-40B4-BE49-F238E27FC236}">
                      <a16:creationId xmlns:a16="http://schemas.microsoft.com/office/drawing/2014/main" id="{C3286721-2114-B041-5F22-31599E7300BC}"/>
                    </a:ext>
                  </a:extLst>
                </p:cNvPr>
                <p:cNvPicPr>
                  <a:picLocks noChangeAspect="1"/>
                </p:cNvPicPr>
                <p:nvPr/>
              </p:nvPicPr>
              <p:blipFill>
                <a:blip r:embed="rId11"/>
                <a:stretch>
                  <a:fillRect/>
                </a:stretch>
              </p:blipFill>
              <p:spPr>
                <a:xfrm>
                  <a:off x="4404757" y="3634520"/>
                  <a:ext cx="528947" cy="538131"/>
                </a:xfrm>
                <a:prstGeom prst="rect">
                  <a:avLst/>
                </a:prstGeom>
                <a:ln>
                  <a:solidFill>
                    <a:srgbClr val="FF0000"/>
                  </a:solidFill>
                </a:ln>
              </p:spPr>
            </p:pic>
            <p:pic>
              <p:nvPicPr>
                <p:cNvPr id="56" name="図 55">
                  <a:extLst>
                    <a:ext uri="{FF2B5EF4-FFF2-40B4-BE49-F238E27FC236}">
                      <a16:creationId xmlns:a16="http://schemas.microsoft.com/office/drawing/2014/main" id="{3E2742E9-4D05-F6B5-DA7D-98C277BD4101}"/>
                    </a:ext>
                  </a:extLst>
                </p:cNvPr>
                <p:cNvPicPr>
                  <a:picLocks noChangeAspect="1"/>
                </p:cNvPicPr>
                <p:nvPr/>
              </p:nvPicPr>
              <p:blipFill>
                <a:blip r:embed="rId11"/>
                <a:stretch>
                  <a:fillRect/>
                </a:stretch>
              </p:blipFill>
              <p:spPr>
                <a:xfrm>
                  <a:off x="5722454" y="3642834"/>
                  <a:ext cx="528948" cy="538131"/>
                </a:xfrm>
                <a:prstGeom prst="rect">
                  <a:avLst/>
                </a:prstGeom>
                <a:ln>
                  <a:solidFill>
                    <a:srgbClr val="FF0000"/>
                  </a:solidFill>
                </a:ln>
              </p:spPr>
            </p:pic>
            <p:pic>
              <p:nvPicPr>
                <p:cNvPr id="57" name="図 56">
                  <a:extLst>
                    <a:ext uri="{FF2B5EF4-FFF2-40B4-BE49-F238E27FC236}">
                      <a16:creationId xmlns:a16="http://schemas.microsoft.com/office/drawing/2014/main" id="{D57616A2-040C-E784-49BC-648DA5A4DCA3}"/>
                    </a:ext>
                  </a:extLst>
                </p:cNvPr>
                <p:cNvPicPr>
                  <a:picLocks noChangeAspect="1"/>
                </p:cNvPicPr>
                <p:nvPr/>
              </p:nvPicPr>
              <p:blipFill>
                <a:blip r:embed="rId11"/>
                <a:stretch>
                  <a:fillRect/>
                </a:stretch>
              </p:blipFill>
              <p:spPr>
                <a:xfrm>
                  <a:off x="6668642" y="3651147"/>
                  <a:ext cx="528948" cy="538131"/>
                </a:xfrm>
                <a:prstGeom prst="rect">
                  <a:avLst/>
                </a:prstGeom>
                <a:ln>
                  <a:solidFill>
                    <a:srgbClr val="FF0000"/>
                  </a:solidFill>
                </a:ln>
              </p:spPr>
            </p:pic>
            <p:pic>
              <p:nvPicPr>
                <p:cNvPr id="58" name="図 57">
                  <a:extLst>
                    <a:ext uri="{FF2B5EF4-FFF2-40B4-BE49-F238E27FC236}">
                      <a16:creationId xmlns:a16="http://schemas.microsoft.com/office/drawing/2014/main" id="{26D67748-9B66-CF8D-EB45-A10CE1058323}"/>
                    </a:ext>
                  </a:extLst>
                </p:cNvPr>
                <p:cNvPicPr>
                  <a:picLocks noChangeAspect="1"/>
                </p:cNvPicPr>
                <p:nvPr/>
              </p:nvPicPr>
              <p:blipFill>
                <a:blip r:embed="rId11"/>
                <a:stretch>
                  <a:fillRect/>
                </a:stretch>
              </p:blipFill>
              <p:spPr>
                <a:xfrm>
                  <a:off x="8072856" y="3651147"/>
                  <a:ext cx="508520" cy="517349"/>
                </a:xfrm>
                <a:prstGeom prst="rect">
                  <a:avLst/>
                </a:prstGeom>
                <a:ln>
                  <a:solidFill>
                    <a:srgbClr val="FF0000"/>
                  </a:solidFill>
                </a:ln>
              </p:spPr>
            </p:pic>
            <p:pic>
              <p:nvPicPr>
                <p:cNvPr id="59" name="図 58">
                  <a:extLst>
                    <a:ext uri="{FF2B5EF4-FFF2-40B4-BE49-F238E27FC236}">
                      <a16:creationId xmlns:a16="http://schemas.microsoft.com/office/drawing/2014/main" id="{5B308163-4F10-CF3C-1A9E-34B99B116702}"/>
                    </a:ext>
                  </a:extLst>
                </p:cNvPr>
                <p:cNvPicPr>
                  <a:picLocks noChangeAspect="1"/>
                </p:cNvPicPr>
                <p:nvPr/>
              </p:nvPicPr>
              <p:blipFill>
                <a:blip r:embed="rId11"/>
                <a:stretch>
                  <a:fillRect/>
                </a:stretch>
              </p:blipFill>
              <p:spPr>
                <a:xfrm>
                  <a:off x="9369075" y="3671929"/>
                  <a:ext cx="508520" cy="517349"/>
                </a:xfrm>
                <a:prstGeom prst="rect">
                  <a:avLst/>
                </a:prstGeom>
                <a:ln>
                  <a:solidFill>
                    <a:srgbClr val="FF0000"/>
                  </a:solidFill>
                </a:ln>
              </p:spPr>
            </p:pic>
            <p:pic>
              <p:nvPicPr>
                <p:cNvPr id="60" name="図 59" descr="交通標識 道路用標識 車両進入禁止｜395-271 :395-271:あんずの安全標識 - 通販 - Yahoo!ショッピング">
                  <a:extLst>
                    <a:ext uri="{FF2B5EF4-FFF2-40B4-BE49-F238E27FC236}">
                      <a16:creationId xmlns:a16="http://schemas.microsoft.com/office/drawing/2014/main" id="{E3527D16-A696-17CB-6A9F-C52F68D1F50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0000" y="4423163"/>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1" name="図 60" descr="交通標識 道路用標識 車両進入禁止｜395-271 :395-271:あんずの安全標識 - 通販 - Yahoo!ショッピング">
                  <a:extLst>
                    <a:ext uri="{FF2B5EF4-FFF2-40B4-BE49-F238E27FC236}">
                      <a16:creationId xmlns:a16="http://schemas.microsoft.com/office/drawing/2014/main" id="{147F15AD-F671-16FB-E0F5-5736A1C4DFE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0023" y="4601249"/>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2" name="図 61" descr="交通標識 道路用標識 車両進入禁止｜395-271 :395-271:あんずの安全標識 - 通販 - Yahoo!ショッピング">
                  <a:extLst>
                    <a:ext uri="{FF2B5EF4-FFF2-40B4-BE49-F238E27FC236}">
                      <a16:creationId xmlns:a16="http://schemas.microsoft.com/office/drawing/2014/main" id="{C1C4E9F2-2906-550A-2825-8C05AC1740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961" y="3851042"/>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grpSp>
        <p:sp>
          <p:nvSpPr>
            <p:cNvPr id="65" name="フリーフォーム: 図形 64">
              <a:extLst>
                <a:ext uri="{FF2B5EF4-FFF2-40B4-BE49-F238E27FC236}">
                  <a16:creationId xmlns:a16="http://schemas.microsoft.com/office/drawing/2014/main" id="{8A65602B-AB5B-BCD0-4EDD-931C417357A5}"/>
                </a:ext>
              </a:extLst>
            </p:cNvPr>
            <p:cNvSpPr/>
            <p:nvPr/>
          </p:nvSpPr>
          <p:spPr>
            <a:xfrm>
              <a:off x="3114040" y="2422887"/>
              <a:ext cx="7391400" cy="2408193"/>
            </a:xfrm>
            <a:custGeom>
              <a:avLst/>
              <a:gdLst>
                <a:gd name="connsiteX0" fmla="*/ 7391400 w 7391400"/>
                <a:gd name="connsiteY0" fmla="*/ 2408193 h 2408193"/>
                <a:gd name="connsiteX1" fmla="*/ 6985000 w 7391400"/>
                <a:gd name="connsiteY1" fmla="*/ 1524273 h 2408193"/>
                <a:gd name="connsiteX2" fmla="*/ 6705600 w 7391400"/>
                <a:gd name="connsiteY2" fmla="*/ 1295673 h 2408193"/>
                <a:gd name="connsiteX3" fmla="*/ 5908040 w 7391400"/>
                <a:gd name="connsiteY3" fmla="*/ 929913 h 2408193"/>
                <a:gd name="connsiteX4" fmla="*/ 5135880 w 7391400"/>
                <a:gd name="connsiteY4" fmla="*/ 879113 h 2408193"/>
                <a:gd name="connsiteX5" fmla="*/ 4881880 w 7391400"/>
                <a:gd name="connsiteY5" fmla="*/ 691153 h 2408193"/>
                <a:gd name="connsiteX6" fmla="*/ 4831080 w 7391400"/>
                <a:gd name="connsiteY6" fmla="*/ 411753 h 2408193"/>
                <a:gd name="connsiteX7" fmla="*/ 4643120 w 7391400"/>
                <a:gd name="connsiteY7" fmla="*/ 208553 h 2408193"/>
                <a:gd name="connsiteX8" fmla="*/ 4079240 w 7391400"/>
                <a:gd name="connsiteY8" fmla="*/ 76473 h 2408193"/>
                <a:gd name="connsiteX9" fmla="*/ 3718560 w 7391400"/>
                <a:gd name="connsiteY9" fmla="*/ 273 h 2408193"/>
                <a:gd name="connsiteX10" fmla="*/ 3002280 w 7391400"/>
                <a:gd name="connsiteY10" fmla="*/ 101873 h 2408193"/>
                <a:gd name="connsiteX11" fmla="*/ 2616200 w 7391400"/>
                <a:gd name="connsiteY11" fmla="*/ 66313 h 2408193"/>
                <a:gd name="connsiteX12" fmla="*/ 2291080 w 7391400"/>
                <a:gd name="connsiteY12" fmla="*/ 96793 h 2408193"/>
                <a:gd name="connsiteX13" fmla="*/ 2016760 w 7391400"/>
                <a:gd name="connsiteY13" fmla="*/ 132353 h 2408193"/>
                <a:gd name="connsiteX14" fmla="*/ 1356360 w 7391400"/>
                <a:gd name="connsiteY14" fmla="*/ 112033 h 2408193"/>
                <a:gd name="connsiteX15" fmla="*/ 965200 w 7391400"/>
                <a:gd name="connsiteY15" fmla="*/ 117113 h 2408193"/>
                <a:gd name="connsiteX16" fmla="*/ 675640 w 7391400"/>
                <a:gd name="connsiteY16" fmla="*/ 183153 h 2408193"/>
                <a:gd name="connsiteX17" fmla="*/ 406400 w 7391400"/>
                <a:gd name="connsiteY17" fmla="*/ 416833 h 2408193"/>
                <a:gd name="connsiteX18" fmla="*/ 228600 w 7391400"/>
                <a:gd name="connsiteY18" fmla="*/ 843553 h 2408193"/>
                <a:gd name="connsiteX19" fmla="*/ 0 w 7391400"/>
                <a:gd name="connsiteY19" fmla="*/ 1890033 h 24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91400" h="2408193">
                  <a:moveTo>
                    <a:pt x="7391400" y="2408193"/>
                  </a:moveTo>
                  <a:cubicBezTo>
                    <a:pt x="7245350" y="2058943"/>
                    <a:pt x="7099300" y="1709693"/>
                    <a:pt x="6985000" y="1524273"/>
                  </a:cubicBezTo>
                  <a:cubicBezTo>
                    <a:pt x="6870700" y="1338853"/>
                    <a:pt x="6885093" y="1394733"/>
                    <a:pt x="6705600" y="1295673"/>
                  </a:cubicBezTo>
                  <a:cubicBezTo>
                    <a:pt x="6526107" y="1196613"/>
                    <a:pt x="6169660" y="999340"/>
                    <a:pt x="5908040" y="929913"/>
                  </a:cubicBezTo>
                  <a:cubicBezTo>
                    <a:pt x="5646420" y="860486"/>
                    <a:pt x="5306907" y="918906"/>
                    <a:pt x="5135880" y="879113"/>
                  </a:cubicBezTo>
                  <a:cubicBezTo>
                    <a:pt x="4964853" y="839320"/>
                    <a:pt x="4932680" y="769046"/>
                    <a:pt x="4881880" y="691153"/>
                  </a:cubicBezTo>
                  <a:cubicBezTo>
                    <a:pt x="4831080" y="613260"/>
                    <a:pt x="4870873" y="492186"/>
                    <a:pt x="4831080" y="411753"/>
                  </a:cubicBezTo>
                  <a:cubicBezTo>
                    <a:pt x="4791287" y="331320"/>
                    <a:pt x="4768427" y="264433"/>
                    <a:pt x="4643120" y="208553"/>
                  </a:cubicBezTo>
                  <a:cubicBezTo>
                    <a:pt x="4517813" y="152673"/>
                    <a:pt x="4233333" y="111186"/>
                    <a:pt x="4079240" y="76473"/>
                  </a:cubicBezTo>
                  <a:cubicBezTo>
                    <a:pt x="3925147" y="41760"/>
                    <a:pt x="3898053" y="-3960"/>
                    <a:pt x="3718560" y="273"/>
                  </a:cubicBezTo>
                  <a:cubicBezTo>
                    <a:pt x="3539067" y="4506"/>
                    <a:pt x="3186007" y="90866"/>
                    <a:pt x="3002280" y="101873"/>
                  </a:cubicBezTo>
                  <a:cubicBezTo>
                    <a:pt x="2818553" y="112880"/>
                    <a:pt x="2734733" y="67160"/>
                    <a:pt x="2616200" y="66313"/>
                  </a:cubicBezTo>
                  <a:cubicBezTo>
                    <a:pt x="2497667" y="65466"/>
                    <a:pt x="2390987" y="85786"/>
                    <a:pt x="2291080" y="96793"/>
                  </a:cubicBezTo>
                  <a:cubicBezTo>
                    <a:pt x="2191173" y="107800"/>
                    <a:pt x="2172547" y="129813"/>
                    <a:pt x="2016760" y="132353"/>
                  </a:cubicBezTo>
                  <a:cubicBezTo>
                    <a:pt x="1860973" y="134893"/>
                    <a:pt x="1356360" y="112033"/>
                    <a:pt x="1356360" y="112033"/>
                  </a:cubicBezTo>
                  <a:cubicBezTo>
                    <a:pt x="1181100" y="109493"/>
                    <a:pt x="1078653" y="105260"/>
                    <a:pt x="965200" y="117113"/>
                  </a:cubicBezTo>
                  <a:cubicBezTo>
                    <a:pt x="851747" y="128966"/>
                    <a:pt x="768773" y="133200"/>
                    <a:pt x="675640" y="183153"/>
                  </a:cubicBezTo>
                  <a:cubicBezTo>
                    <a:pt x="582507" y="233106"/>
                    <a:pt x="480907" y="306766"/>
                    <a:pt x="406400" y="416833"/>
                  </a:cubicBezTo>
                  <a:cubicBezTo>
                    <a:pt x="331893" y="526900"/>
                    <a:pt x="296333" y="598020"/>
                    <a:pt x="228600" y="843553"/>
                  </a:cubicBezTo>
                  <a:cubicBezTo>
                    <a:pt x="160867" y="1089086"/>
                    <a:pt x="80433" y="1489559"/>
                    <a:pt x="0" y="1890033"/>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図形 65">
              <a:extLst>
                <a:ext uri="{FF2B5EF4-FFF2-40B4-BE49-F238E27FC236}">
                  <a16:creationId xmlns:a16="http://schemas.microsoft.com/office/drawing/2014/main" id="{D8BF3B1D-7CAE-E179-73B5-7DE3738EC3CF}"/>
                </a:ext>
              </a:extLst>
            </p:cNvPr>
            <p:cNvSpPr/>
            <p:nvPr/>
          </p:nvSpPr>
          <p:spPr>
            <a:xfrm>
              <a:off x="4800040" y="2545080"/>
              <a:ext cx="158040" cy="1767840"/>
            </a:xfrm>
            <a:custGeom>
              <a:avLst/>
              <a:gdLst>
                <a:gd name="connsiteX0" fmla="*/ 10720 w 158040"/>
                <a:gd name="connsiteY0" fmla="*/ 1767840 h 1767840"/>
                <a:gd name="connsiteX1" fmla="*/ 36120 w 158040"/>
                <a:gd name="connsiteY1" fmla="*/ 1305560 h 1767840"/>
                <a:gd name="connsiteX2" fmla="*/ 56440 w 158040"/>
                <a:gd name="connsiteY2" fmla="*/ 1102360 h 1767840"/>
                <a:gd name="connsiteX3" fmla="*/ 560 w 158040"/>
                <a:gd name="connsiteY3" fmla="*/ 690880 h 1767840"/>
                <a:gd name="connsiteX4" fmla="*/ 97080 w 158040"/>
                <a:gd name="connsiteY4" fmla="*/ 228600 h 1767840"/>
                <a:gd name="connsiteX5" fmla="*/ 158040 w 158040"/>
                <a:gd name="connsiteY5"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40" h="1767840">
                  <a:moveTo>
                    <a:pt x="10720" y="1767840"/>
                  </a:moveTo>
                  <a:cubicBezTo>
                    <a:pt x="19610" y="1592156"/>
                    <a:pt x="28500" y="1416473"/>
                    <a:pt x="36120" y="1305560"/>
                  </a:cubicBezTo>
                  <a:cubicBezTo>
                    <a:pt x="43740" y="1194647"/>
                    <a:pt x="62367" y="1204807"/>
                    <a:pt x="56440" y="1102360"/>
                  </a:cubicBezTo>
                  <a:cubicBezTo>
                    <a:pt x="50513" y="999913"/>
                    <a:pt x="-6213" y="836507"/>
                    <a:pt x="560" y="690880"/>
                  </a:cubicBezTo>
                  <a:cubicBezTo>
                    <a:pt x="7333" y="545253"/>
                    <a:pt x="70833" y="343747"/>
                    <a:pt x="97080" y="228600"/>
                  </a:cubicBezTo>
                  <a:cubicBezTo>
                    <a:pt x="123327" y="113453"/>
                    <a:pt x="140683" y="56726"/>
                    <a:pt x="15804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図形 66">
              <a:extLst>
                <a:ext uri="{FF2B5EF4-FFF2-40B4-BE49-F238E27FC236}">
                  <a16:creationId xmlns:a16="http://schemas.microsoft.com/office/drawing/2014/main" id="{3AF78B64-0546-0F63-5E94-2D77B8A0B275}"/>
                </a:ext>
              </a:extLst>
            </p:cNvPr>
            <p:cNvSpPr/>
            <p:nvPr/>
          </p:nvSpPr>
          <p:spPr>
            <a:xfrm>
              <a:off x="5913887" y="2534920"/>
              <a:ext cx="239426" cy="1798320"/>
            </a:xfrm>
            <a:custGeom>
              <a:avLst/>
              <a:gdLst>
                <a:gd name="connsiteX0" fmla="*/ 19553 w 239426"/>
                <a:gd name="connsiteY0" fmla="*/ 1798320 h 1798320"/>
                <a:gd name="connsiteX1" fmla="*/ 19553 w 239426"/>
                <a:gd name="connsiteY1" fmla="*/ 1564640 h 1798320"/>
                <a:gd name="connsiteX2" fmla="*/ 222753 w 239426"/>
                <a:gd name="connsiteY2" fmla="*/ 1270000 h 1798320"/>
                <a:gd name="connsiteX3" fmla="*/ 222753 w 239426"/>
                <a:gd name="connsiteY3" fmla="*/ 782320 h 1798320"/>
                <a:gd name="connsiteX4" fmla="*/ 182113 w 239426"/>
                <a:gd name="connsiteY4" fmla="*/ 0 h 179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6" h="1798320">
                  <a:moveTo>
                    <a:pt x="19553" y="1798320"/>
                  </a:moveTo>
                  <a:cubicBezTo>
                    <a:pt x="2619" y="1725506"/>
                    <a:pt x="-14314" y="1652693"/>
                    <a:pt x="19553" y="1564640"/>
                  </a:cubicBezTo>
                  <a:cubicBezTo>
                    <a:pt x="53420" y="1476587"/>
                    <a:pt x="188886" y="1400387"/>
                    <a:pt x="222753" y="1270000"/>
                  </a:cubicBezTo>
                  <a:cubicBezTo>
                    <a:pt x="256620" y="1139613"/>
                    <a:pt x="229526" y="993987"/>
                    <a:pt x="222753" y="782320"/>
                  </a:cubicBezTo>
                  <a:cubicBezTo>
                    <a:pt x="215980" y="570653"/>
                    <a:pt x="199046" y="285326"/>
                    <a:pt x="182113"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図形 67">
              <a:extLst>
                <a:ext uri="{FF2B5EF4-FFF2-40B4-BE49-F238E27FC236}">
                  <a16:creationId xmlns:a16="http://schemas.microsoft.com/office/drawing/2014/main" id="{6C4233B3-3C82-CBA0-F764-8C9407A0B5CB}"/>
                </a:ext>
              </a:extLst>
            </p:cNvPr>
            <p:cNvSpPr/>
            <p:nvPr/>
          </p:nvSpPr>
          <p:spPr>
            <a:xfrm>
              <a:off x="6223000" y="4084320"/>
              <a:ext cx="314960" cy="233680"/>
            </a:xfrm>
            <a:custGeom>
              <a:avLst/>
              <a:gdLst>
                <a:gd name="connsiteX0" fmla="*/ 0 w 304800"/>
                <a:gd name="connsiteY0" fmla="*/ 233680 h 233680"/>
                <a:gd name="connsiteX1" fmla="*/ 91440 w 304800"/>
                <a:gd name="connsiteY1" fmla="*/ 76200 h 233680"/>
                <a:gd name="connsiteX2" fmla="*/ 304800 w 304800"/>
                <a:gd name="connsiteY2" fmla="*/ 0 h 233680"/>
              </a:gdLst>
              <a:ahLst/>
              <a:cxnLst>
                <a:cxn ang="0">
                  <a:pos x="connsiteX0" y="connsiteY0"/>
                </a:cxn>
                <a:cxn ang="0">
                  <a:pos x="connsiteX1" y="connsiteY1"/>
                </a:cxn>
                <a:cxn ang="0">
                  <a:pos x="connsiteX2" y="connsiteY2"/>
                </a:cxn>
              </a:cxnLst>
              <a:rect l="l" t="t" r="r" b="b"/>
              <a:pathLst>
                <a:path w="304800" h="233680">
                  <a:moveTo>
                    <a:pt x="0" y="233680"/>
                  </a:moveTo>
                  <a:cubicBezTo>
                    <a:pt x="20320" y="174413"/>
                    <a:pt x="40640" y="115147"/>
                    <a:pt x="91440" y="76200"/>
                  </a:cubicBezTo>
                  <a:cubicBezTo>
                    <a:pt x="142240" y="37253"/>
                    <a:pt x="223520" y="18626"/>
                    <a:pt x="30480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3FD53C12-55E6-5009-8BC3-9130B7B649B5}"/>
                </a:ext>
              </a:extLst>
            </p:cNvPr>
            <p:cNvSpPr/>
            <p:nvPr/>
          </p:nvSpPr>
          <p:spPr>
            <a:xfrm>
              <a:off x="7467600" y="3144520"/>
              <a:ext cx="213360" cy="1178560"/>
            </a:xfrm>
            <a:custGeom>
              <a:avLst/>
              <a:gdLst>
                <a:gd name="connsiteX0" fmla="*/ 213360 w 213360"/>
                <a:gd name="connsiteY0" fmla="*/ 1178560 h 1178560"/>
                <a:gd name="connsiteX1" fmla="*/ 0 w 213360"/>
                <a:gd name="connsiteY1" fmla="*/ 0 h 1178560"/>
                <a:gd name="connsiteX2" fmla="*/ 0 w 213360"/>
                <a:gd name="connsiteY2" fmla="*/ 0 h 1178560"/>
              </a:gdLst>
              <a:ahLst/>
              <a:cxnLst>
                <a:cxn ang="0">
                  <a:pos x="connsiteX0" y="connsiteY0"/>
                </a:cxn>
                <a:cxn ang="0">
                  <a:pos x="connsiteX1" y="connsiteY1"/>
                </a:cxn>
                <a:cxn ang="0">
                  <a:pos x="connsiteX2" y="connsiteY2"/>
                </a:cxn>
              </a:cxnLst>
              <a:rect l="l" t="t" r="r" b="b"/>
              <a:pathLst>
                <a:path w="213360" h="1178560">
                  <a:moveTo>
                    <a:pt x="213360" y="1178560"/>
                  </a:moveTo>
                  <a:lnTo>
                    <a:pt x="0" y="0"/>
                  </a:lnTo>
                  <a:lnTo>
                    <a:pt x="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0F30AC4C-D77E-BFAF-79B4-DD8F151B6E22}"/>
                </a:ext>
              </a:extLst>
            </p:cNvPr>
            <p:cNvSpPr/>
            <p:nvPr/>
          </p:nvSpPr>
          <p:spPr>
            <a:xfrm>
              <a:off x="7503160" y="3302000"/>
              <a:ext cx="675640" cy="15240"/>
            </a:xfrm>
            <a:custGeom>
              <a:avLst/>
              <a:gdLst>
                <a:gd name="connsiteX0" fmla="*/ 0 w 675640"/>
                <a:gd name="connsiteY0" fmla="*/ 15240 h 15240"/>
                <a:gd name="connsiteX1" fmla="*/ 675640 w 675640"/>
                <a:gd name="connsiteY1" fmla="*/ 0 h 15240"/>
              </a:gdLst>
              <a:ahLst/>
              <a:cxnLst>
                <a:cxn ang="0">
                  <a:pos x="connsiteX0" y="connsiteY0"/>
                </a:cxn>
                <a:cxn ang="0">
                  <a:pos x="connsiteX1" y="connsiteY1"/>
                </a:cxn>
              </a:cxnLst>
              <a:rect l="l" t="t" r="r" b="b"/>
              <a:pathLst>
                <a:path w="675640" h="15240">
                  <a:moveTo>
                    <a:pt x="0" y="15240"/>
                  </a:moveTo>
                  <a:lnTo>
                    <a:pt x="67564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descr="交通標識 道路用標識 車両進入禁止｜395-271 :395-271:あんずの安全標識 - 通販 - Yahoo!ショッピング">
              <a:extLst>
                <a:ext uri="{FF2B5EF4-FFF2-40B4-BE49-F238E27FC236}">
                  <a16:creationId xmlns:a16="http://schemas.microsoft.com/office/drawing/2014/main" id="{2CA84F22-71C0-F181-1029-01524FAB13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79847" y="4546977"/>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3" name="図 72" descr="交通標識 道路用標識 車両進入禁止｜395-271 :395-271:あんずの安全標識 - 通販 - Yahoo!ショッピング">
              <a:extLst>
                <a:ext uri="{FF2B5EF4-FFF2-40B4-BE49-F238E27FC236}">
                  <a16:creationId xmlns:a16="http://schemas.microsoft.com/office/drawing/2014/main" id="{B30B94AA-3050-7F3E-C23C-CAF6E1AEFC9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91863" y="4107275"/>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4" name="図 73" descr="交通標識 道路用標識 車両進入禁止｜395-271 :395-271:あんずの安全標識 - 通販 - Yahoo!ショッピング">
              <a:extLst>
                <a:ext uri="{FF2B5EF4-FFF2-40B4-BE49-F238E27FC236}">
                  <a16:creationId xmlns:a16="http://schemas.microsoft.com/office/drawing/2014/main" id="{9D3D1BD8-EB7E-3B1D-CCDB-FE9C5BD08E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29650" y="417853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5" name="図 74" descr="交通標識 道路用標識 車両進入禁止｜395-271 :395-271:あんずの安全標識 - 通販 - Yahoo!ショッピング">
              <a:extLst>
                <a:ext uri="{FF2B5EF4-FFF2-40B4-BE49-F238E27FC236}">
                  <a16:creationId xmlns:a16="http://schemas.microsoft.com/office/drawing/2014/main" id="{7623656F-3E3A-771D-7969-16ABA03DABB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38316" y="413785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6" name="図 75" descr="交通標識 道路用標識 車両進入禁止｜395-271 :395-271:あんずの安全標識 - 通販 - Yahoo!ショッピング">
              <a:extLst>
                <a:ext uri="{FF2B5EF4-FFF2-40B4-BE49-F238E27FC236}">
                  <a16:creationId xmlns:a16="http://schemas.microsoft.com/office/drawing/2014/main" id="{42071165-7A86-6246-B363-02F970AD4E6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88543" y="4116064"/>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7" name="図 76" descr="交通標識 道路用標識 車両進入禁止｜395-271 :395-271:あんずの安全標識 - 通販 - Yahoo!ショッピング">
              <a:extLst>
                <a:ext uri="{FF2B5EF4-FFF2-40B4-BE49-F238E27FC236}">
                  <a16:creationId xmlns:a16="http://schemas.microsoft.com/office/drawing/2014/main" id="{96F2A697-DEFB-5629-0773-A201E0A6C3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99263" y="4085583"/>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
        <p:nvSpPr>
          <p:cNvPr id="79" name="テキスト ボックス 78">
            <a:extLst>
              <a:ext uri="{FF2B5EF4-FFF2-40B4-BE49-F238E27FC236}">
                <a16:creationId xmlns:a16="http://schemas.microsoft.com/office/drawing/2014/main" id="{7EA80DE3-101F-8346-4A38-46ACF8441DE7}"/>
              </a:ext>
            </a:extLst>
          </p:cNvPr>
          <p:cNvSpPr txBox="1"/>
          <p:nvPr/>
        </p:nvSpPr>
        <p:spPr>
          <a:xfrm>
            <a:off x="141475" y="2368591"/>
            <a:ext cx="113479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2</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車両の関係者外進入禁止道路の進入</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80" name="テキスト ボックス 79">
            <a:extLst>
              <a:ext uri="{FF2B5EF4-FFF2-40B4-BE49-F238E27FC236}">
                <a16:creationId xmlns:a16="http://schemas.microsoft.com/office/drawing/2014/main" id="{B81DDF72-A909-1EAC-74F9-AABF7AB42B43}"/>
              </a:ext>
            </a:extLst>
          </p:cNvPr>
          <p:cNvSpPr txBox="1"/>
          <p:nvPr/>
        </p:nvSpPr>
        <p:spPr>
          <a:xfrm>
            <a:off x="7704004" y="2892741"/>
            <a:ext cx="4429131" cy="25545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左図マップ上の</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赤線の道路</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は、工事車両の</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通行や工事中の道路・関係者外立ち入り</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禁止の道路になります。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又、一般利用者のランナー外周路に</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もなっている個所がありますので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（駅伝練習外周路と同じ）</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進入することは絶対にないようにお願い</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　します。</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Tree>
    <p:extLst>
      <p:ext uri="{BB962C8B-B14F-4D97-AF65-F5344CB8AC3E}">
        <p14:creationId xmlns:p14="http://schemas.microsoft.com/office/powerpoint/2010/main" val="389733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0" y="1043548"/>
            <a:ext cx="10378162" cy="107721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ー</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4</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3" name="テキスト ボックス 2">
            <a:extLst>
              <a:ext uri="{FF2B5EF4-FFF2-40B4-BE49-F238E27FC236}">
                <a16:creationId xmlns:a16="http://schemas.microsoft.com/office/drawing/2014/main" id="{8E64E8D4-FE0D-6C07-307F-6DB6A4A69986}"/>
              </a:ext>
            </a:extLst>
          </p:cNvPr>
          <p:cNvSpPr txBox="1"/>
          <p:nvPr/>
        </p:nvSpPr>
        <p:spPr>
          <a:xfrm>
            <a:off x="141475" y="2368591"/>
            <a:ext cx="113479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3</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路上駐車での下車や荷物降ろしや荷物を載せる行為</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grpSp>
        <p:nvGrpSpPr>
          <p:cNvPr id="52" name="グループ化 51">
            <a:extLst>
              <a:ext uri="{FF2B5EF4-FFF2-40B4-BE49-F238E27FC236}">
                <a16:creationId xmlns:a16="http://schemas.microsoft.com/office/drawing/2014/main" id="{F78DDEFD-A42A-74EE-97D1-03582600A00C}"/>
              </a:ext>
            </a:extLst>
          </p:cNvPr>
          <p:cNvGrpSpPr/>
          <p:nvPr/>
        </p:nvGrpSpPr>
        <p:grpSpPr>
          <a:xfrm>
            <a:off x="130729" y="3031362"/>
            <a:ext cx="7777110" cy="3601924"/>
            <a:chOff x="89205" y="2282032"/>
            <a:chExt cx="10827204" cy="3792583"/>
          </a:xfrm>
        </p:grpSpPr>
        <p:grpSp>
          <p:nvGrpSpPr>
            <p:cNvPr id="53" name="グループ化 52">
              <a:extLst>
                <a:ext uri="{FF2B5EF4-FFF2-40B4-BE49-F238E27FC236}">
                  <a16:creationId xmlns:a16="http://schemas.microsoft.com/office/drawing/2014/main" id="{B02C7051-DC44-C62C-305E-772EC5EC436B}"/>
                </a:ext>
              </a:extLst>
            </p:cNvPr>
            <p:cNvGrpSpPr/>
            <p:nvPr/>
          </p:nvGrpSpPr>
          <p:grpSpPr>
            <a:xfrm>
              <a:off x="89205" y="2282032"/>
              <a:ext cx="10827204" cy="3792583"/>
              <a:chOff x="310648" y="1325703"/>
              <a:chExt cx="11816121" cy="3579346"/>
            </a:xfrm>
          </p:grpSpPr>
          <p:pic>
            <p:nvPicPr>
              <p:cNvPr id="67" name="図 66">
                <a:extLst>
                  <a:ext uri="{FF2B5EF4-FFF2-40B4-BE49-F238E27FC236}">
                    <a16:creationId xmlns:a16="http://schemas.microsoft.com/office/drawing/2014/main" id="{C0E26476-1B35-C876-75F0-283F8B07FA12}"/>
                  </a:ext>
                </a:extLst>
              </p:cNvPr>
              <p:cNvPicPr>
                <a:picLocks noChangeAspect="1"/>
              </p:cNvPicPr>
              <p:nvPr/>
            </p:nvPicPr>
            <p:blipFill>
              <a:blip r:embed="rId10"/>
              <a:stretch>
                <a:fillRect/>
              </a:stretch>
            </p:blipFill>
            <p:spPr>
              <a:xfrm>
                <a:off x="310648" y="1325703"/>
                <a:ext cx="11570704" cy="3579346"/>
              </a:xfrm>
              <a:prstGeom prst="rect">
                <a:avLst/>
              </a:prstGeom>
              <a:ln>
                <a:noFill/>
              </a:ln>
            </p:spPr>
          </p:pic>
          <p:grpSp>
            <p:nvGrpSpPr>
              <p:cNvPr id="68" name="グループ化 67">
                <a:extLst>
                  <a:ext uri="{FF2B5EF4-FFF2-40B4-BE49-F238E27FC236}">
                    <a16:creationId xmlns:a16="http://schemas.microsoft.com/office/drawing/2014/main" id="{9C077BEB-4BD3-773E-BBE5-DEE094B097C0}"/>
                  </a:ext>
                </a:extLst>
              </p:cNvPr>
              <p:cNvGrpSpPr/>
              <p:nvPr/>
            </p:nvGrpSpPr>
            <p:grpSpPr>
              <a:xfrm>
                <a:off x="864624" y="3429000"/>
                <a:ext cx="11262145" cy="1195096"/>
                <a:chOff x="820000" y="3634520"/>
                <a:chExt cx="11294121" cy="1303316"/>
              </a:xfrm>
            </p:grpSpPr>
            <p:pic>
              <p:nvPicPr>
                <p:cNvPr id="69" name="図 68">
                  <a:extLst>
                    <a:ext uri="{FF2B5EF4-FFF2-40B4-BE49-F238E27FC236}">
                      <a16:creationId xmlns:a16="http://schemas.microsoft.com/office/drawing/2014/main" id="{8434605C-9D2B-E4A9-FE19-02D3D4F68D0F}"/>
                    </a:ext>
                  </a:extLst>
                </p:cNvPr>
                <p:cNvPicPr>
                  <a:picLocks noChangeAspect="1"/>
                </p:cNvPicPr>
                <p:nvPr/>
              </p:nvPicPr>
              <p:blipFill>
                <a:blip r:embed="rId11"/>
                <a:stretch>
                  <a:fillRect/>
                </a:stretch>
              </p:blipFill>
              <p:spPr>
                <a:xfrm>
                  <a:off x="2166046" y="4338414"/>
                  <a:ext cx="516700" cy="525671"/>
                </a:xfrm>
                <a:prstGeom prst="rect">
                  <a:avLst/>
                </a:prstGeom>
                <a:ln>
                  <a:solidFill>
                    <a:srgbClr val="FF0000"/>
                  </a:solidFill>
                </a:ln>
              </p:spPr>
            </p:pic>
            <p:pic>
              <p:nvPicPr>
                <p:cNvPr id="70" name="図 69">
                  <a:extLst>
                    <a:ext uri="{FF2B5EF4-FFF2-40B4-BE49-F238E27FC236}">
                      <a16:creationId xmlns:a16="http://schemas.microsoft.com/office/drawing/2014/main" id="{CE682E6C-2895-E087-64D3-32B78140320F}"/>
                    </a:ext>
                  </a:extLst>
                </p:cNvPr>
                <p:cNvPicPr>
                  <a:picLocks noChangeAspect="1"/>
                </p:cNvPicPr>
                <p:nvPr/>
              </p:nvPicPr>
              <p:blipFill>
                <a:blip r:embed="rId11"/>
                <a:stretch>
                  <a:fillRect/>
                </a:stretch>
              </p:blipFill>
              <p:spPr>
                <a:xfrm>
                  <a:off x="4404757" y="3634520"/>
                  <a:ext cx="528947" cy="538131"/>
                </a:xfrm>
                <a:prstGeom prst="rect">
                  <a:avLst/>
                </a:prstGeom>
                <a:ln>
                  <a:solidFill>
                    <a:srgbClr val="FF0000"/>
                  </a:solidFill>
                </a:ln>
              </p:spPr>
            </p:pic>
            <p:pic>
              <p:nvPicPr>
                <p:cNvPr id="71" name="図 70">
                  <a:extLst>
                    <a:ext uri="{FF2B5EF4-FFF2-40B4-BE49-F238E27FC236}">
                      <a16:creationId xmlns:a16="http://schemas.microsoft.com/office/drawing/2014/main" id="{AEB9E749-60F7-BBDD-5122-F9798A59C7D6}"/>
                    </a:ext>
                  </a:extLst>
                </p:cNvPr>
                <p:cNvPicPr>
                  <a:picLocks noChangeAspect="1"/>
                </p:cNvPicPr>
                <p:nvPr/>
              </p:nvPicPr>
              <p:blipFill>
                <a:blip r:embed="rId11"/>
                <a:stretch>
                  <a:fillRect/>
                </a:stretch>
              </p:blipFill>
              <p:spPr>
                <a:xfrm>
                  <a:off x="5722454" y="3642834"/>
                  <a:ext cx="528948" cy="538131"/>
                </a:xfrm>
                <a:prstGeom prst="rect">
                  <a:avLst/>
                </a:prstGeom>
                <a:ln>
                  <a:solidFill>
                    <a:srgbClr val="FF0000"/>
                  </a:solidFill>
                </a:ln>
              </p:spPr>
            </p:pic>
            <p:pic>
              <p:nvPicPr>
                <p:cNvPr id="72" name="図 71">
                  <a:extLst>
                    <a:ext uri="{FF2B5EF4-FFF2-40B4-BE49-F238E27FC236}">
                      <a16:creationId xmlns:a16="http://schemas.microsoft.com/office/drawing/2014/main" id="{7AA99F0E-17E6-0F87-42B2-6DC3A573616E}"/>
                    </a:ext>
                  </a:extLst>
                </p:cNvPr>
                <p:cNvPicPr>
                  <a:picLocks noChangeAspect="1"/>
                </p:cNvPicPr>
                <p:nvPr/>
              </p:nvPicPr>
              <p:blipFill>
                <a:blip r:embed="rId11"/>
                <a:stretch>
                  <a:fillRect/>
                </a:stretch>
              </p:blipFill>
              <p:spPr>
                <a:xfrm>
                  <a:off x="6668642" y="3651147"/>
                  <a:ext cx="528948" cy="538131"/>
                </a:xfrm>
                <a:prstGeom prst="rect">
                  <a:avLst/>
                </a:prstGeom>
                <a:ln>
                  <a:solidFill>
                    <a:srgbClr val="FF0000"/>
                  </a:solidFill>
                </a:ln>
              </p:spPr>
            </p:pic>
            <p:pic>
              <p:nvPicPr>
                <p:cNvPr id="73" name="図 72">
                  <a:extLst>
                    <a:ext uri="{FF2B5EF4-FFF2-40B4-BE49-F238E27FC236}">
                      <a16:creationId xmlns:a16="http://schemas.microsoft.com/office/drawing/2014/main" id="{0A7EEB9E-EF44-B442-0861-E5681153A4F6}"/>
                    </a:ext>
                  </a:extLst>
                </p:cNvPr>
                <p:cNvPicPr>
                  <a:picLocks noChangeAspect="1"/>
                </p:cNvPicPr>
                <p:nvPr/>
              </p:nvPicPr>
              <p:blipFill>
                <a:blip r:embed="rId11"/>
                <a:stretch>
                  <a:fillRect/>
                </a:stretch>
              </p:blipFill>
              <p:spPr>
                <a:xfrm>
                  <a:off x="8072856" y="3651147"/>
                  <a:ext cx="508520" cy="517349"/>
                </a:xfrm>
                <a:prstGeom prst="rect">
                  <a:avLst/>
                </a:prstGeom>
                <a:ln>
                  <a:solidFill>
                    <a:srgbClr val="FF0000"/>
                  </a:solidFill>
                </a:ln>
              </p:spPr>
            </p:pic>
            <p:pic>
              <p:nvPicPr>
                <p:cNvPr id="74" name="図 73">
                  <a:extLst>
                    <a:ext uri="{FF2B5EF4-FFF2-40B4-BE49-F238E27FC236}">
                      <a16:creationId xmlns:a16="http://schemas.microsoft.com/office/drawing/2014/main" id="{5C04083F-E91F-8640-105B-A6825A2E1567}"/>
                    </a:ext>
                  </a:extLst>
                </p:cNvPr>
                <p:cNvPicPr>
                  <a:picLocks noChangeAspect="1"/>
                </p:cNvPicPr>
                <p:nvPr/>
              </p:nvPicPr>
              <p:blipFill>
                <a:blip r:embed="rId11"/>
                <a:stretch>
                  <a:fillRect/>
                </a:stretch>
              </p:blipFill>
              <p:spPr>
                <a:xfrm>
                  <a:off x="9369075" y="3671929"/>
                  <a:ext cx="508520" cy="517349"/>
                </a:xfrm>
                <a:prstGeom prst="rect">
                  <a:avLst/>
                </a:prstGeom>
                <a:ln>
                  <a:solidFill>
                    <a:srgbClr val="FF0000"/>
                  </a:solidFill>
                </a:ln>
              </p:spPr>
            </p:pic>
            <p:pic>
              <p:nvPicPr>
                <p:cNvPr id="75" name="図 74" descr="交通標識 道路用標識 車両進入禁止｜395-271 :395-271:あんずの安全標識 - 通販 - Yahoo!ショッピング">
                  <a:extLst>
                    <a:ext uri="{FF2B5EF4-FFF2-40B4-BE49-F238E27FC236}">
                      <a16:creationId xmlns:a16="http://schemas.microsoft.com/office/drawing/2014/main" id="{6D9070F3-D120-DFA8-874A-0F8790840F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0000" y="4423163"/>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6" name="図 75" descr="交通標識 道路用標識 車両進入禁止｜395-271 :395-271:あんずの安全標識 - 通販 - Yahoo!ショッピング">
                  <a:extLst>
                    <a:ext uri="{FF2B5EF4-FFF2-40B4-BE49-F238E27FC236}">
                      <a16:creationId xmlns:a16="http://schemas.microsoft.com/office/drawing/2014/main" id="{10A15085-74AE-6E3A-54A7-24572375FAA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0023" y="4601249"/>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7" name="図 76" descr="交通標識 道路用標識 車両進入禁止｜395-271 :395-271:あんずの安全標識 - 通販 - Yahoo!ショッピング">
                  <a:extLst>
                    <a:ext uri="{FF2B5EF4-FFF2-40B4-BE49-F238E27FC236}">
                      <a16:creationId xmlns:a16="http://schemas.microsoft.com/office/drawing/2014/main" id="{F226095E-FF59-5787-C034-F7D48885FCD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961" y="3851042"/>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grpSp>
        <p:sp>
          <p:nvSpPr>
            <p:cNvPr id="54" name="フリーフォーム: 図形 53">
              <a:extLst>
                <a:ext uri="{FF2B5EF4-FFF2-40B4-BE49-F238E27FC236}">
                  <a16:creationId xmlns:a16="http://schemas.microsoft.com/office/drawing/2014/main" id="{A4F951FC-F783-CE12-70FD-7E09BE2DA13C}"/>
                </a:ext>
              </a:extLst>
            </p:cNvPr>
            <p:cNvSpPr/>
            <p:nvPr/>
          </p:nvSpPr>
          <p:spPr>
            <a:xfrm>
              <a:off x="3114040" y="2422887"/>
              <a:ext cx="7391400" cy="2408193"/>
            </a:xfrm>
            <a:custGeom>
              <a:avLst/>
              <a:gdLst>
                <a:gd name="connsiteX0" fmla="*/ 7391400 w 7391400"/>
                <a:gd name="connsiteY0" fmla="*/ 2408193 h 2408193"/>
                <a:gd name="connsiteX1" fmla="*/ 6985000 w 7391400"/>
                <a:gd name="connsiteY1" fmla="*/ 1524273 h 2408193"/>
                <a:gd name="connsiteX2" fmla="*/ 6705600 w 7391400"/>
                <a:gd name="connsiteY2" fmla="*/ 1295673 h 2408193"/>
                <a:gd name="connsiteX3" fmla="*/ 5908040 w 7391400"/>
                <a:gd name="connsiteY3" fmla="*/ 929913 h 2408193"/>
                <a:gd name="connsiteX4" fmla="*/ 5135880 w 7391400"/>
                <a:gd name="connsiteY4" fmla="*/ 879113 h 2408193"/>
                <a:gd name="connsiteX5" fmla="*/ 4881880 w 7391400"/>
                <a:gd name="connsiteY5" fmla="*/ 691153 h 2408193"/>
                <a:gd name="connsiteX6" fmla="*/ 4831080 w 7391400"/>
                <a:gd name="connsiteY6" fmla="*/ 411753 h 2408193"/>
                <a:gd name="connsiteX7" fmla="*/ 4643120 w 7391400"/>
                <a:gd name="connsiteY7" fmla="*/ 208553 h 2408193"/>
                <a:gd name="connsiteX8" fmla="*/ 4079240 w 7391400"/>
                <a:gd name="connsiteY8" fmla="*/ 76473 h 2408193"/>
                <a:gd name="connsiteX9" fmla="*/ 3718560 w 7391400"/>
                <a:gd name="connsiteY9" fmla="*/ 273 h 2408193"/>
                <a:gd name="connsiteX10" fmla="*/ 3002280 w 7391400"/>
                <a:gd name="connsiteY10" fmla="*/ 101873 h 2408193"/>
                <a:gd name="connsiteX11" fmla="*/ 2616200 w 7391400"/>
                <a:gd name="connsiteY11" fmla="*/ 66313 h 2408193"/>
                <a:gd name="connsiteX12" fmla="*/ 2291080 w 7391400"/>
                <a:gd name="connsiteY12" fmla="*/ 96793 h 2408193"/>
                <a:gd name="connsiteX13" fmla="*/ 2016760 w 7391400"/>
                <a:gd name="connsiteY13" fmla="*/ 132353 h 2408193"/>
                <a:gd name="connsiteX14" fmla="*/ 1356360 w 7391400"/>
                <a:gd name="connsiteY14" fmla="*/ 112033 h 2408193"/>
                <a:gd name="connsiteX15" fmla="*/ 965200 w 7391400"/>
                <a:gd name="connsiteY15" fmla="*/ 117113 h 2408193"/>
                <a:gd name="connsiteX16" fmla="*/ 675640 w 7391400"/>
                <a:gd name="connsiteY16" fmla="*/ 183153 h 2408193"/>
                <a:gd name="connsiteX17" fmla="*/ 406400 w 7391400"/>
                <a:gd name="connsiteY17" fmla="*/ 416833 h 2408193"/>
                <a:gd name="connsiteX18" fmla="*/ 228600 w 7391400"/>
                <a:gd name="connsiteY18" fmla="*/ 843553 h 2408193"/>
                <a:gd name="connsiteX19" fmla="*/ 0 w 7391400"/>
                <a:gd name="connsiteY19" fmla="*/ 1890033 h 24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91400" h="2408193">
                  <a:moveTo>
                    <a:pt x="7391400" y="2408193"/>
                  </a:moveTo>
                  <a:cubicBezTo>
                    <a:pt x="7245350" y="2058943"/>
                    <a:pt x="7099300" y="1709693"/>
                    <a:pt x="6985000" y="1524273"/>
                  </a:cubicBezTo>
                  <a:cubicBezTo>
                    <a:pt x="6870700" y="1338853"/>
                    <a:pt x="6885093" y="1394733"/>
                    <a:pt x="6705600" y="1295673"/>
                  </a:cubicBezTo>
                  <a:cubicBezTo>
                    <a:pt x="6526107" y="1196613"/>
                    <a:pt x="6169660" y="999340"/>
                    <a:pt x="5908040" y="929913"/>
                  </a:cubicBezTo>
                  <a:cubicBezTo>
                    <a:pt x="5646420" y="860486"/>
                    <a:pt x="5306907" y="918906"/>
                    <a:pt x="5135880" y="879113"/>
                  </a:cubicBezTo>
                  <a:cubicBezTo>
                    <a:pt x="4964853" y="839320"/>
                    <a:pt x="4932680" y="769046"/>
                    <a:pt x="4881880" y="691153"/>
                  </a:cubicBezTo>
                  <a:cubicBezTo>
                    <a:pt x="4831080" y="613260"/>
                    <a:pt x="4870873" y="492186"/>
                    <a:pt x="4831080" y="411753"/>
                  </a:cubicBezTo>
                  <a:cubicBezTo>
                    <a:pt x="4791287" y="331320"/>
                    <a:pt x="4768427" y="264433"/>
                    <a:pt x="4643120" y="208553"/>
                  </a:cubicBezTo>
                  <a:cubicBezTo>
                    <a:pt x="4517813" y="152673"/>
                    <a:pt x="4233333" y="111186"/>
                    <a:pt x="4079240" y="76473"/>
                  </a:cubicBezTo>
                  <a:cubicBezTo>
                    <a:pt x="3925147" y="41760"/>
                    <a:pt x="3898053" y="-3960"/>
                    <a:pt x="3718560" y="273"/>
                  </a:cubicBezTo>
                  <a:cubicBezTo>
                    <a:pt x="3539067" y="4506"/>
                    <a:pt x="3186007" y="90866"/>
                    <a:pt x="3002280" y="101873"/>
                  </a:cubicBezTo>
                  <a:cubicBezTo>
                    <a:pt x="2818553" y="112880"/>
                    <a:pt x="2734733" y="67160"/>
                    <a:pt x="2616200" y="66313"/>
                  </a:cubicBezTo>
                  <a:cubicBezTo>
                    <a:pt x="2497667" y="65466"/>
                    <a:pt x="2390987" y="85786"/>
                    <a:pt x="2291080" y="96793"/>
                  </a:cubicBezTo>
                  <a:cubicBezTo>
                    <a:pt x="2191173" y="107800"/>
                    <a:pt x="2172547" y="129813"/>
                    <a:pt x="2016760" y="132353"/>
                  </a:cubicBezTo>
                  <a:cubicBezTo>
                    <a:pt x="1860973" y="134893"/>
                    <a:pt x="1356360" y="112033"/>
                    <a:pt x="1356360" y="112033"/>
                  </a:cubicBezTo>
                  <a:cubicBezTo>
                    <a:pt x="1181100" y="109493"/>
                    <a:pt x="1078653" y="105260"/>
                    <a:pt x="965200" y="117113"/>
                  </a:cubicBezTo>
                  <a:cubicBezTo>
                    <a:pt x="851747" y="128966"/>
                    <a:pt x="768773" y="133200"/>
                    <a:pt x="675640" y="183153"/>
                  </a:cubicBezTo>
                  <a:cubicBezTo>
                    <a:pt x="582507" y="233106"/>
                    <a:pt x="480907" y="306766"/>
                    <a:pt x="406400" y="416833"/>
                  </a:cubicBezTo>
                  <a:cubicBezTo>
                    <a:pt x="331893" y="526900"/>
                    <a:pt x="296333" y="598020"/>
                    <a:pt x="228600" y="843553"/>
                  </a:cubicBezTo>
                  <a:cubicBezTo>
                    <a:pt x="160867" y="1089086"/>
                    <a:pt x="80433" y="1489559"/>
                    <a:pt x="0" y="1890033"/>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221B4291-7738-A4E9-94A9-2D7D3E0D63D6}"/>
                </a:ext>
              </a:extLst>
            </p:cNvPr>
            <p:cNvSpPr/>
            <p:nvPr/>
          </p:nvSpPr>
          <p:spPr>
            <a:xfrm>
              <a:off x="4800040" y="2545080"/>
              <a:ext cx="158040" cy="1767840"/>
            </a:xfrm>
            <a:custGeom>
              <a:avLst/>
              <a:gdLst>
                <a:gd name="connsiteX0" fmla="*/ 10720 w 158040"/>
                <a:gd name="connsiteY0" fmla="*/ 1767840 h 1767840"/>
                <a:gd name="connsiteX1" fmla="*/ 36120 w 158040"/>
                <a:gd name="connsiteY1" fmla="*/ 1305560 h 1767840"/>
                <a:gd name="connsiteX2" fmla="*/ 56440 w 158040"/>
                <a:gd name="connsiteY2" fmla="*/ 1102360 h 1767840"/>
                <a:gd name="connsiteX3" fmla="*/ 560 w 158040"/>
                <a:gd name="connsiteY3" fmla="*/ 690880 h 1767840"/>
                <a:gd name="connsiteX4" fmla="*/ 97080 w 158040"/>
                <a:gd name="connsiteY4" fmla="*/ 228600 h 1767840"/>
                <a:gd name="connsiteX5" fmla="*/ 158040 w 158040"/>
                <a:gd name="connsiteY5"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40" h="1767840">
                  <a:moveTo>
                    <a:pt x="10720" y="1767840"/>
                  </a:moveTo>
                  <a:cubicBezTo>
                    <a:pt x="19610" y="1592156"/>
                    <a:pt x="28500" y="1416473"/>
                    <a:pt x="36120" y="1305560"/>
                  </a:cubicBezTo>
                  <a:cubicBezTo>
                    <a:pt x="43740" y="1194647"/>
                    <a:pt x="62367" y="1204807"/>
                    <a:pt x="56440" y="1102360"/>
                  </a:cubicBezTo>
                  <a:cubicBezTo>
                    <a:pt x="50513" y="999913"/>
                    <a:pt x="-6213" y="836507"/>
                    <a:pt x="560" y="690880"/>
                  </a:cubicBezTo>
                  <a:cubicBezTo>
                    <a:pt x="7333" y="545253"/>
                    <a:pt x="70833" y="343747"/>
                    <a:pt x="97080" y="228600"/>
                  </a:cubicBezTo>
                  <a:cubicBezTo>
                    <a:pt x="123327" y="113453"/>
                    <a:pt x="140683" y="56726"/>
                    <a:pt x="15804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EB24F994-2488-8D01-972F-8627A6CDE328}"/>
                </a:ext>
              </a:extLst>
            </p:cNvPr>
            <p:cNvSpPr/>
            <p:nvPr/>
          </p:nvSpPr>
          <p:spPr>
            <a:xfrm>
              <a:off x="5913887" y="2534920"/>
              <a:ext cx="239426" cy="1798320"/>
            </a:xfrm>
            <a:custGeom>
              <a:avLst/>
              <a:gdLst>
                <a:gd name="connsiteX0" fmla="*/ 19553 w 239426"/>
                <a:gd name="connsiteY0" fmla="*/ 1798320 h 1798320"/>
                <a:gd name="connsiteX1" fmla="*/ 19553 w 239426"/>
                <a:gd name="connsiteY1" fmla="*/ 1564640 h 1798320"/>
                <a:gd name="connsiteX2" fmla="*/ 222753 w 239426"/>
                <a:gd name="connsiteY2" fmla="*/ 1270000 h 1798320"/>
                <a:gd name="connsiteX3" fmla="*/ 222753 w 239426"/>
                <a:gd name="connsiteY3" fmla="*/ 782320 h 1798320"/>
                <a:gd name="connsiteX4" fmla="*/ 182113 w 239426"/>
                <a:gd name="connsiteY4" fmla="*/ 0 h 179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6" h="1798320">
                  <a:moveTo>
                    <a:pt x="19553" y="1798320"/>
                  </a:moveTo>
                  <a:cubicBezTo>
                    <a:pt x="2619" y="1725506"/>
                    <a:pt x="-14314" y="1652693"/>
                    <a:pt x="19553" y="1564640"/>
                  </a:cubicBezTo>
                  <a:cubicBezTo>
                    <a:pt x="53420" y="1476587"/>
                    <a:pt x="188886" y="1400387"/>
                    <a:pt x="222753" y="1270000"/>
                  </a:cubicBezTo>
                  <a:cubicBezTo>
                    <a:pt x="256620" y="1139613"/>
                    <a:pt x="229526" y="993987"/>
                    <a:pt x="222753" y="782320"/>
                  </a:cubicBezTo>
                  <a:cubicBezTo>
                    <a:pt x="215980" y="570653"/>
                    <a:pt x="199046" y="285326"/>
                    <a:pt x="182113"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リーフォーム: 図形 57">
              <a:extLst>
                <a:ext uri="{FF2B5EF4-FFF2-40B4-BE49-F238E27FC236}">
                  <a16:creationId xmlns:a16="http://schemas.microsoft.com/office/drawing/2014/main" id="{97784686-C28D-9409-1BB2-EDF1383C4A0B}"/>
                </a:ext>
              </a:extLst>
            </p:cNvPr>
            <p:cNvSpPr/>
            <p:nvPr/>
          </p:nvSpPr>
          <p:spPr>
            <a:xfrm>
              <a:off x="6223000" y="4084320"/>
              <a:ext cx="314960" cy="233680"/>
            </a:xfrm>
            <a:custGeom>
              <a:avLst/>
              <a:gdLst>
                <a:gd name="connsiteX0" fmla="*/ 0 w 304800"/>
                <a:gd name="connsiteY0" fmla="*/ 233680 h 233680"/>
                <a:gd name="connsiteX1" fmla="*/ 91440 w 304800"/>
                <a:gd name="connsiteY1" fmla="*/ 76200 h 233680"/>
                <a:gd name="connsiteX2" fmla="*/ 304800 w 304800"/>
                <a:gd name="connsiteY2" fmla="*/ 0 h 233680"/>
              </a:gdLst>
              <a:ahLst/>
              <a:cxnLst>
                <a:cxn ang="0">
                  <a:pos x="connsiteX0" y="connsiteY0"/>
                </a:cxn>
                <a:cxn ang="0">
                  <a:pos x="connsiteX1" y="connsiteY1"/>
                </a:cxn>
                <a:cxn ang="0">
                  <a:pos x="connsiteX2" y="connsiteY2"/>
                </a:cxn>
              </a:cxnLst>
              <a:rect l="l" t="t" r="r" b="b"/>
              <a:pathLst>
                <a:path w="304800" h="233680">
                  <a:moveTo>
                    <a:pt x="0" y="233680"/>
                  </a:moveTo>
                  <a:cubicBezTo>
                    <a:pt x="20320" y="174413"/>
                    <a:pt x="40640" y="115147"/>
                    <a:pt x="91440" y="76200"/>
                  </a:cubicBezTo>
                  <a:cubicBezTo>
                    <a:pt x="142240" y="37253"/>
                    <a:pt x="223520" y="18626"/>
                    <a:pt x="30480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2EFFF126-09BB-6AF1-672B-B68AAB739033}"/>
                </a:ext>
              </a:extLst>
            </p:cNvPr>
            <p:cNvSpPr/>
            <p:nvPr/>
          </p:nvSpPr>
          <p:spPr>
            <a:xfrm>
              <a:off x="7467600" y="3144520"/>
              <a:ext cx="213360" cy="1178560"/>
            </a:xfrm>
            <a:custGeom>
              <a:avLst/>
              <a:gdLst>
                <a:gd name="connsiteX0" fmla="*/ 213360 w 213360"/>
                <a:gd name="connsiteY0" fmla="*/ 1178560 h 1178560"/>
                <a:gd name="connsiteX1" fmla="*/ 0 w 213360"/>
                <a:gd name="connsiteY1" fmla="*/ 0 h 1178560"/>
                <a:gd name="connsiteX2" fmla="*/ 0 w 213360"/>
                <a:gd name="connsiteY2" fmla="*/ 0 h 1178560"/>
              </a:gdLst>
              <a:ahLst/>
              <a:cxnLst>
                <a:cxn ang="0">
                  <a:pos x="connsiteX0" y="connsiteY0"/>
                </a:cxn>
                <a:cxn ang="0">
                  <a:pos x="connsiteX1" y="connsiteY1"/>
                </a:cxn>
                <a:cxn ang="0">
                  <a:pos x="connsiteX2" y="connsiteY2"/>
                </a:cxn>
              </a:cxnLst>
              <a:rect l="l" t="t" r="r" b="b"/>
              <a:pathLst>
                <a:path w="213360" h="1178560">
                  <a:moveTo>
                    <a:pt x="213360" y="1178560"/>
                  </a:moveTo>
                  <a:lnTo>
                    <a:pt x="0" y="0"/>
                  </a:lnTo>
                  <a:lnTo>
                    <a:pt x="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図形 59">
              <a:extLst>
                <a:ext uri="{FF2B5EF4-FFF2-40B4-BE49-F238E27FC236}">
                  <a16:creationId xmlns:a16="http://schemas.microsoft.com/office/drawing/2014/main" id="{56FFD30D-4428-B61A-365F-24D896531C5C}"/>
                </a:ext>
              </a:extLst>
            </p:cNvPr>
            <p:cNvSpPr/>
            <p:nvPr/>
          </p:nvSpPr>
          <p:spPr>
            <a:xfrm>
              <a:off x="7503160" y="3302000"/>
              <a:ext cx="675640" cy="15240"/>
            </a:xfrm>
            <a:custGeom>
              <a:avLst/>
              <a:gdLst>
                <a:gd name="connsiteX0" fmla="*/ 0 w 675640"/>
                <a:gd name="connsiteY0" fmla="*/ 15240 h 15240"/>
                <a:gd name="connsiteX1" fmla="*/ 675640 w 675640"/>
                <a:gd name="connsiteY1" fmla="*/ 0 h 15240"/>
              </a:gdLst>
              <a:ahLst/>
              <a:cxnLst>
                <a:cxn ang="0">
                  <a:pos x="connsiteX0" y="connsiteY0"/>
                </a:cxn>
                <a:cxn ang="0">
                  <a:pos x="connsiteX1" y="connsiteY1"/>
                </a:cxn>
              </a:cxnLst>
              <a:rect l="l" t="t" r="r" b="b"/>
              <a:pathLst>
                <a:path w="675640" h="15240">
                  <a:moveTo>
                    <a:pt x="0" y="15240"/>
                  </a:moveTo>
                  <a:lnTo>
                    <a:pt x="67564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descr="交通標識 道路用標識 車両進入禁止｜395-271 :395-271:あんずの安全標識 - 通販 - Yahoo!ショッピング">
              <a:extLst>
                <a:ext uri="{FF2B5EF4-FFF2-40B4-BE49-F238E27FC236}">
                  <a16:creationId xmlns:a16="http://schemas.microsoft.com/office/drawing/2014/main" id="{4513B597-D998-82DF-C156-89F610FDBFD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279847" y="4546977"/>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2" name="図 61" descr="交通標識 道路用標識 車両進入禁止｜395-271 :395-271:あんずの安全標識 - 通販 - Yahoo!ショッピング">
              <a:extLst>
                <a:ext uri="{FF2B5EF4-FFF2-40B4-BE49-F238E27FC236}">
                  <a16:creationId xmlns:a16="http://schemas.microsoft.com/office/drawing/2014/main" id="{1EA90134-A54C-47ED-93DF-8A2C553BDE0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91863" y="4107275"/>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3" name="図 62" descr="交通標識 道路用標識 車両進入禁止｜395-271 :395-271:あんずの安全標識 - 通販 - Yahoo!ショッピング">
              <a:extLst>
                <a:ext uri="{FF2B5EF4-FFF2-40B4-BE49-F238E27FC236}">
                  <a16:creationId xmlns:a16="http://schemas.microsoft.com/office/drawing/2014/main" id="{A6CCD64B-5CEE-22FD-EE75-DA6F8E4716B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329650" y="417853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4" name="図 63" descr="交通標識 道路用標識 車両進入禁止｜395-271 :395-271:あんずの安全標識 - 通販 - Yahoo!ショッピング">
              <a:extLst>
                <a:ext uri="{FF2B5EF4-FFF2-40B4-BE49-F238E27FC236}">
                  <a16:creationId xmlns:a16="http://schemas.microsoft.com/office/drawing/2014/main" id="{D2CE642B-6510-E692-5370-6F45420DC70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638316" y="413785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5" name="図 64" descr="交通標識 道路用標識 車両進入禁止｜395-271 :395-271:あんずの安全標識 - 通販 - Yahoo!ショッピング">
              <a:extLst>
                <a:ext uri="{FF2B5EF4-FFF2-40B4-BE49-F238E27FC236}">
                  <a16:creationId xmlns:a16="http://schemas.microsoft.com/office/drawing/2014/main" id="{54075B3A-AC1A-858E-4D04-831835F41E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888543" y="4116064"/>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6" name="図 65" descr="交通標識 道路用標識 車両進入禁止｜395-271 :395-271:あんずの安全標識 - 通販 - Yahoo!ショッピング">
              <a:extLst>
                <a:ext uri="{FF2B5EF4-FFF2-40B4-BE49-F238E27FC236}">
                  <a16:creationId xmlns:a16="http://schemas.microsoft.com/office/drawing/2014/main" id="{4CE0E0FD-57C3-F54B-29C9-748FCC5AA9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99263" y="4085583"/>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
        <p:nvSpPr>
          <p:cNvPr id="78" name="テキスト ボックス 77">
            <a:extLst>
              <a:ext uri="{FF2B5EF4-FFF2-40B4-BE49-F238E27FC236}">
                <a16:creationId xmlns:a16="http://schemas.microsoft.com/office/drawing/2014/main" id="{0182127B-82B3-6989-FEBF-E04381156A07}"/>
              </a:ext>
            </a:extLst>
          </p:cNvPr>
          <p:cNvSpPr txBox="1"/>
          <p:nvPr/>
        </p:nvSpPr>
        <p:spPr>
          <a:xfrm>
            <a:off x="7780282" y="3001663"/>
            <a:ext cx="4429131" cy="304698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路上駐車は絶対に行わないでください！！</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　</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一部スポーツドリンクなど重量物を運搬</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する目的であれば通行は可能としています</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が、その際は、</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P3</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P4</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P5</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に車両を</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駐車し、運搬終了後は速やかに正面横</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に駐車してください。</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又、</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荷物の運搬のみに限ります</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駅伝関係者を陸上競技場近くに下車させ</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るための行為はお止めください。</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schemeClr val="bg1"/>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80" name="楕円 79">
            <a:extLst>
              <a:ext uri="{FF2B5EF4-FFF2-40B4-BE49-F238E27FC236}">
                <a16:creationId xmlns:a16="http://schemas.microsoft.com/office/drawing/2014/main" id="{0050C110-6DEF-10A8-5D33-89C5264C56B0}"/>
              </a:ext>
            </a:extLst>
          </p:cNvPr>
          <p:cNvSpPr/>
          <p:nvPr/>
        </p:nvSpPr>
        <p:spPr>
          <a:xfrm>
            <a:off x="2364663" y="5050838"/>
            <a:ext cx="2373856" cy="608990"/>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矢印コネクタ 81">
            <a:extLst>
              <a:ext uri="{FF2B5EF4-FFF2-40B4-BE49-F238E27FC236}">
                <a16:creationId xmlns:a16="http://schemas.microsoft.com/office/drawing/2014/main" id="{2017B229-0028-2C9C-06C7-AF9AC57E9BFD}"/>
              </a:ext>
            </a:extLst>
          </p:cNvPr>
          <p:cNvCxnSpPr>
            <a:stCxn id="80" idx="6"/>
          </p:cNvCxnSpPr>
          <p:nvPr/>
        </p:nvCxnSpPr>
        <p:spPr>
          <a:xfrm flipV="1">
            <a:off x="4738519" y="3469633"/>
            <a:ext cx="3229466" cy="188570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8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477722" y="1023319"/>
            <a:ext cx="9562233" cy="523220"/>
          </a:xfrm>
          <a:prstGeom prst="rect">
            <a:avLst/>
          </a:prstGeom>
          <a:noFill/>
        </p:spPr>
        <p:txBody>
          <a:bodyPr wrap="none" lIns="91440" tIns="45720" rIns="91440" bIns="45720" rtlCol="0" anchor="t">
            <a:spAutoFit/>
          </a:bodyPr>
          <a:lstStyle/>
          <a:p>
            <a:r>
              <a:rPr lang="ja-JP" altLang="en-US" sz="2800" b="1" dirty="0">
                <a:latin typeface="HG丸ｺﾞｼｯｸM-PRO"/>
                <a:ea typeface="HG丸ｺﾞｼｯｸM-PRO"/>
              </a:rPr>
              <a:t>♦ルール・マナー違反の共有について（トラック・外周）</a:t>
            </a:r>
            <a:endParaRPr lang="en-US" altLang="ja-JP" sz="2800" b="1" dirty="0">
              <a:latin typeface="HG丸ｺﾞｼｯｸM-PRO"/>
              <a:ea typeface="HG丸ｺﾞｼｯｸM-PRO"/>
            </a:endParaRPr>
          </a:p>
        </p:txBody>
      </p:sp>
      <p:grpSp>
        <p:nvGrpSpPr>
          <p:cNvPr id="720" name="グループ化 719">
            <a:extLst>
              <a:ext uri="{FF2B5EF4-FFF2-40B4-BE49-F238E27FC236}">
                <a16:creationId xmlns:a16="http://schemas.microsoft.com/office/drawing/2014/main" id="{1AE85709-9268-00DB-540E-0CA018C5E5D1}"/>
              </a:ext>
            </a:extLst>
          </p:cNvPr>
          <p:cNvGrpSpPr/>
          <p:nvPr/>
        </p:nvGrpSpPr>
        <p:grpSpPr>
          <a:xfrm>
            <a:off x="197872" y="1866410"/>
            <a:ext cx="11227050" cy="4228958"/>
            <a:chOff x="0" y="1732723"/>
            <a:chExt cx="11049762" cy="4785332"/>
          </a:xfrm>
        </p:grpSpPr>
        <p:grpSp>
          <p:nvGrpSpPr>
            <p:cNvPr id="715" name="グループ化 714">
              <a:extLst>
                <a:ext uri="{FF2B5EF4-FFF2-40B4-BE49-F238E27FC236}">
                  <a16:creationId xmlns:a16="http://schemas.microsoft.com/office/drawing/2014/main" id="{31F6E499-DC31-877A-F58F-E90C9A4EA2C8}"/>
                </a:ext>
              </a:extLst>
            </p:cNvPr>
            <p:cNvGrpSpPr/>
            <p:nvPr/>
          </p:nvGrpSpPr>
          <p:grpSpPr>
            <a:xfrm>
              <a:off x="0" y="1732723"/>
              <a:ext cx="11049762" cy="2389199"/>
              <a:chOff x="33874" y="1732723"/>
              <a:chExt cx="12125839" cy="2690093"/>
            </a:xfrm>
          </p:grpSpPr>
          <p:pic>
            <p:nvPicPr>
              <p:cNvPr id="708" name="図 707">
                <a:extLst>
                  <a:ext uri="{FF2B5EF4-FFF2-40B4-BE49-F238E27FC236}">
                    <a16:creationId xmlns:a16="http://schemas.microsoft.com/office/drawing/2014/main" id="{81F864E7-B8F5-119F-B9E8-3D11280862F1}"/>
                  </a:ext>
                </a:extLst>
              </p:cNvPr>
              <p:cNvPicPr>
                <a:picLocks noChangeAspect="1"/>
              </p:cNvPicPr>
              <p:nvPr/>
            </p:nvPicPr>
            <p:blipFill rotWithShape="1">
              <a:blip r:embed="rId10"/>
              <a:srcRect r="251"/>
              <a:stretch/>
            </p:blipFill>
            <p:spPr>
              <a:xfrm>
                <a:off x="33874" y="1732723"/>
                <a:ext cx="4059211" cy="2690093"/>
              </a:xfrm>
              <a:prstGeom prst="rect">
                <a:avLst/>
              </a:prstGeom>
            </p:spPr>
          </p:pic>
          <p:pic>
            <p:nvPicPr>
              <p:cNvPr id="710" name="図 709">
                <a:extLst>
                  <a:ext uri="{FF2B5EF4-FFF2-40B4-BE49-F238E27FC236}">
                    <a16:creationId xmlns:a16="http://schemas.microsoft.com/office/drawing/2014/main" id="{DE9EC32A-A6CE-9231-501E-AF7D35D17163}"/>
                  </a:ext>
                </a:extLst>
              </p:cNvPr>
              <p:cNvPicPr>
                <a:picLocks noChangeAspect="1"/>
              </p:cNvPicPr>
              <p:nvPr/>
            </p:nvPicPr>
            <p:blipFill rotWithShape="1">
              <a:blip r:embed="rId11"/>
              <a:srcRect t="17538" b="1405"/>
              <a:stretch/>
            </p:blipFill>
            <p:spPr>
              <a:xfrm>
                <a:off x="4051788" y="1745354"/>
                <a:ext cx="4090012" cy="2668228"/>
              </a:xfrm>
              <a:prstGeom prst="rect">
                <a:avLst/>
              </a:prstGeom>
            </p:spPr>
          </p:pic>
          <p:pic>
            <p:nvPicPr>
              <p:cNvPr id="714" name="図 713">
                <a:extLst>
                  <a:ext uri="{FF2B5EF4-FFF2-40B4-BE49-F238E27FC236}">
                    <a16:creationId xmlns:a16="http://schemas.microsoft.com/office/drawing/2014/main" id="{6322E69F-3BAB-0A0B-B031-B7297B0834B5}"/>
                  </a:ext>
                </a:extLst>
              </p:cNvPr>
              <p:cNvPicPr>
                <a:picLocks noChangeAspect="1"/>
              </p:cNvPicPr>
              <p:nvPr/>
            </p:nvPicPr>
            <p:blipFill rotWithShape="1">
              <a:blip r:embed="rId12"/>
              <a:srcRect r="525"/>
              <a:stretch/>
            </p:blipFill>
            <p:spPr>
              <a:xfrm>
                <a:off x="8132564" y="1749955"/>
                <a:ext cx="4027149" cy="2663627"/>
              </a:xfrm>
              <a:prstGeom prst="rect">
                <a:avLst/>
              </a:prstGeom>
            </p:spPr>
          </p:pic>
        </p:grpSp>
        <p:pic>
          <p:nvPicPr>
            <p:cNvPr id="717" name="図 716">
              <a:extLst>
                <a:ext uri="{FF2B5EF4-FFF2-40B4-BE49-F238E27FC236}">
                  <a16:creationId xmlns:a16="http://schemas.microsoft.com/office/drawing/2014/main" id="{F4247C91-ACD1-AB2C-70F4-E2002BBC5BE7}"/>
                </a:ext>
              </a:extLst>
            </p:cNvPr>
            <p:cNvPicPr>
              <a:picLocks noChangeAspect="1"/>
            </p:cNvPicPr>
            <p:nvPr/>
          </p:nvPicPr>
          <p:blipFill rotWithShape="1">
            <a:blip r:embed="rId13"/>
            <a:srcRect l="553"/>
            <a:stretch/>
          </p:blipFill>
          <p:spPr>
            <a:xfrm>
              <a:off x="29595" y="4119620"/>
              <a:ext cx="3645906" cy="2389199"/>
            </a:xfrm>
            <a:prstGeom prst="rect">
              <a:avLst/>
            </a:prstGeom>
          </p:spPr>
        </p:pic>
        <p:pic>
          <p:nvPicPr>
            <p:cNvPr id="719" name="図 718">
              <a:extLst>
                <a:ext uri="{FF2B5EF4-FFF2-40B4-BE49-F238E27FC236}">
                  <a16:creationId xmlns:a16="http://schemas.microsoft.com/office/drawing/2014/main" id="{C80DC9AA-CA83-2035-F2EC-289DDB05ADC4}"/>
                </a:ext>
              </a:extLst>
            </p:cNvPr>
            <p:cNvPicPr>
              <a:picLocks noChangeAspect="1"/>
            </p:cNvPicPr>
            <p:nvPr/>
          </p:nvPicPr>
          <p:blipFill rotWithShape="1">
            <a:blip r:embed="rId14"/>
            <a:srcRect l="-910" r="1"/>
            <a:stretch/>
          </p:blipFill>
          <p:spPr>
            <a:xfrm>
              <a:off x="3700139" y="4110512"/>
              <a:ext cx="3690241" cy="2407543"/>
            </a:xfrm>
            <a:prstGeom prst="rect">
              <a:avLst/>
            </a:prstGeom>
          </p:spPr>
        </p:pic>
      </p:grpSp>
      <p:sp>
        <p:nvSpPr>
          <p:cNvPr id="3" name="テキスト ボックス 2">
            <a:extLst>
              <a:ext uri="{FF2B5EF4-FFF2-40B4-BE49-F238E27FC236}">
                <a16:creationId xmlns:a16="http://schemas.microsoft.com/office/drawing/2014/main" id="{63F4ED1F-1307-7221-7579-35A3AE989090}"/>
              </a:ext>
            </a:extLst>
          </p:cNvPr>
          <p:cNvSpPr txBox="1"/>
          <p:nvPr/>
        </p:nvSpPr>
        <p:spPr>
          <a:xfrm>
            <a:off x="-11300" y="1491675"/>
            <a:ext cx="5632644" cy="369332"/>
          </a:xfrm>
          <a:prstGeom prst="rect">
            <a:avLst/>
          </a:prstGeom>
          <a:noFill/>
        </p:spPr>
        <p:txBody>
          <a:bodyPr wrap="square">
            <a:spAutoFit/>
          </a:bodyPr>
          <a:lstStyle/>
          <a:p>
            <a:r>
              <a:rPr lang="ja-JP" altLang="en-US" sz="1800" dirty="0">
                <a:latin typeface="HG丸ｺﾞｼｯｸM-PRO"/>
                <a:ea typeface="HG丸ｺﾞｼｯｸM-PRO"/>
              </a:rPr>
              <a:t>駅伝練習ルール・マナー１０ヶ条</a:t>
            </a:r>
            <a:r>
              <a:rPr lang="en-US" altLang="ja-JP" sz="1800" dirty="0">
                <a:latin typeface="HG丸ｺﾞｼｯｸM-PRO"/>
                <a:ea typeface="HG丸ｺﾞｼｯｸM-PRO"/>
              </a:rPr>
              <a:t>【</a:t>
            </a:r>
            <a:r>
              <a:rPr lang="ja-JP" altLang="en-US" sz="1800" dirty="0">
                <a:latin typeface="HG丸ｺﾞｼｯｸM-PRO"/>
                <a:ea typeface="HG丸ｺﾞｼｯｸM-PRO"/>
              </a:rPr>
              <a:t>テキスト</a:t>
            </a:r>
            <a:r>
              <a:rPr lang="en-US" altLang="ja-JP" sz="1800" dirty="0">
                <a:latin typeface="HG丸ｺﾞｼｯｸM-PRO"/>
                <a:ea typeface="HG丸ｺﾞｼｯｸM-PRO"/>
              </a:rPr>
              <a:t>】</a:t>
            </a:r>
            <a:r>
              <a:rPr lang="ja-JP" altLang="en-US" sz="1800" dirty="0">
                <a:latin typeface="HG丸ｺﾞｼｯｸM-PRO"/>
                <a:ea typeface="HG丸ｺﾞｼｯｸM-PRO"/>
              </a:rPr>
              <a:t>より</a:t>
            </a:r>
            <a:endParaRPr lang="ja-JP" altLang="en-US" dirty="0"/>
          </a:p>
        </p:txBody>
      </p:sp>
      <p:sp>
        <p:nvSpPr>
          <p:cNvPr id="721" name="WordArt 1765">
            <a:extLst>
              <a:ext uri="{FF2B5EF4-FFF2-40B4-BE49-F238E27FC236}">
                <a16:creationId xmlns:a16="http://schemas.microsoft.com/office/drawing/2014/main" id="{D55A0335-C50E-47FE-9DC4-C411DDA4C361}"/>
              </a:ext>
            </a:extLst>
          </p:cNvPr>
          <p:cNvSpPr>
            <a:spLocks noChangeArrowheads="1" noChangeShapeType="1" noTextEdit="1"/>
          </p:cNvSpPr>
          <p:nvPr/>
        </p:nvSpPr>
        <p:spPr bwMode="auto">
          <a:xfrm rot="21359883">
            <a:off x="7817230" y="4206701"/>
            <a:ext cx="1539809" cy="791859"/>
          </a:xfrm>
          <a:prstGeom prst="rect">
            <a:avLst/>
          </a:prstGeom>
          <a:extLst>
            <a:ext uri="{AF507438-7753-43E0-B8FC-AC1667EBCBE1}">
              <a14:hiddenEffects xmlns:a14="http://schemas.microsoft.com/office/drawing/2010/main">
                <a:effectLst/>
              </a14:hiddenEffects>
            </a:ext>
          </a:extLst>
        </p:spPr>
        <p:txBody>
          <a:bodyPr wrap="none" numCol="1" fromWordArt="1">
            <a:prstTxWarp prst="textSlantUp">
              <a:avLst>
                <a:gd name="adj" fmla="val 27715"/>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buNone/>
            </a:pPr>
            <a:r>
              <a:rPr lang="ja-JP" altLang="en-US" sz="3600" kern="10" spc="0" dirty="0">
                <a:ln w="9525">
                  <a:solidFill>
                    <a:srgbClr val="000000"/>
                  </a:solidFill>
                  <a:round/>
                  <a:headEnd/>
                  <a:tailEnd/>
                </a:ln>
                <a:solidFill>
                  <a:srgbClr val="000000"/>
                </a:solidFill>
                <a:effectLst/>
                <a:latin typeface="HG丸ｺﾞｼｯｸM-PRO" panose="020F0600000000000000" pitchFamily="50" charset="-128"/>
                <a:ea typeface="HG丸ｺﾞｼｯｸM-PRO" panose="020F0600000000000000" pitchFamily="50" charset="-128"/>
              </a:rPr>
              <a:t>周囲の方に思いやりを</a:t>
            </a:r>
          </a:p>
          <a:p>
            <a:pPr algn="ctr" rtl="0">
              <a:buNone/>
            </a:pPr>
            <a:r>
              <a:rPr lang="ja-JP" altLang="en-US" sz="3600" kern="10" spc="0" dirty="0">
                <a:ln w="9525">
                  <a:solidFill>
                    <a:srgbClr val="000000"/>
                  </a:solidFill>
                  <a:round/>
                  <a:headEnd/>
                  <a:tailEnd/>
                </a:ln>
                <a:solidFill>
                  <a:srgbClr val="000000"/>
                </a:solidFill>
                <a:effectLst/>
                <a:latin typeface="HG丸ｺﾞｼｯｸM-PRO" panose="020F0600000000000000" pitchFamily="50" charset="-128"/>
                <a:ea typeface="HG丸ｺﾞｼｯｸM-PRO" panose="020F0600000000000000" pitchFamily="50" charset="-128"/>
              </a:rPr>
              <a:t>持った練習を心掛けましょう！</a:t>
            </a:r>
          </a:p>
        </p:txBody>
      </p:sp>
      <p:pic>
        <p:nvPicPr>
          <p:cNvPr id="722" name="Picture 4380">
            <a:extLst>
              <a:ext uri="{FF2B5EF4-FFF2-40B4-BE49-F238E27FC236}">
                <a16:creationId xmlns:a16="http://schemas.microsoft.com/office/drawing/2014/main" id="{8BA2EB49-762C-4006-B0B2-6F1F4D3E0C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56723" y="4134024"/>
            <a:ext cx="2046202" cy="170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6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477722" y="1023319"/>
            <a:ext cx="8119530" cy="523220"/>
          </a:xfrm>
          <a:prstGeom prst="rect">
            <a:avLst/>
          </a:prstGeom>
          <a:noFill/>
        </p:spPr>
        <p:txBody>
          <a:bodyPr wrap="none" lIns="91440" tIns="45720" rIns="91440" bIns="45720" rtlCol="0" anchor="t">
            <a:spAutoFit/>
          </a:bodyPr>
          <a:lstStyle/>
          <a:p>
            <a:r>
              <a:rPr lang="ja-JP" altLang="en-US" sz="2800" b="1" dirty="0">
                <a:latin typeface="HG丸ｺﾞｼｯｸM-PRO"/>
                <a:ea typeface="HG丸ｺﾞｼｯｸM-PRO"/>
              </a:rPr>
              <a:t>♦ルール・マナー違反の共有について（その他）</a:t>
            </a:r>
            <a:endParaRPr lang="en-US" altLang="ja-JP" sz="2800" b="1" dirty="0">
              <a:latin typeface="HG丸ｺﾞｼｯｸM-PRO"/>
              <a:ea typeface="HG丸ｺﾞｼｯｸM-PRO"/>
            </a:endParaRPr>
          </a:p>
        </p:txBody>
      </p:sp>
      <p:sp>
        <p:nvSpPr>
          <p:cNvPr id="3" name="テキスト ボックス 2">
            <a:extLst>
              <a:ext uri="{FF2B5EF4-FFF2-40B4-BE49-F238E27FC236}">
                <a16:creationId xmlns:a16="http://schemas.microsoft.com/office/drawing/2014/main" id="{63F4ED1F-1307-7221-7579-35A3AE989090}"/>
              </a:ext>
            </a:extLst>
          </p:cNvPr>
          <p:cNvSpPr txBox="1"/>
          <p:nvPr/>
        </p:nvSpPr>
        <p:spPr>
          <a:xfrm>
            <a:off x="221902" y="1524497"/>
            <a:ext cx="7310125" cy="646331"/>
          </a:xfrm>
          <a:prstGeom prst="rect">
            <a:avLst/>
          </a:prstGeom>
          <a:noFill/>
        </p:spPr>
        <p:txBody>
          <a:bodyPr wrap="square">
            <a:spAutoFit/>
          </a:bodyPr>
          <a:lstStyle/>
          <a:p>
            <a:r>
              <a:rPr lang="ja-JP" altLang="en-US" sz="1800" dirty="0">
                <a:latin typeface="HG丸ｺﾞｼｯｸM-PRO"/>
                <a:ea typeface="HG丸ｺﾞｼｯｸM-PRO"/>
              </a:rPr>
              <a:t>★駅伝練習ルール・マナー１０ヶ条</a:t>
            </a:r>
            <a:r>
              <a:rPr lang="en-US" altLang="ja-JP" sz="1800" dirty="0">
                <a:latin typeface="HG丸ｺﾞｼｯｸM-PRO"/>
                <a:ea typeface="HG丸ｺﾞｼｯｸM-PRO"/>
              </a:rPr>
              <a:t>【</a:t>
            </a:r>
            <a:r>
              <a:rPr lang="ja-JP" altLang="en-US" sz="1800" dirty="0">
                <a:latin typeface="HG丸ｺﾞｼｯｸM-PRO"/>
                <a:ea typeface="HG丸ｺﾞｼｯｸM-PRO"/>
              </a:rPr>
              <a:t>テキスト</a:t>
            </a:r>
            <a:r>
              <a:rPr lang="en-US" altLang="ja-JP" sz="1800" dirty="0">
                <a:latin typeface="HG丸ｺﾞｼｯｸM-PRO"/>
                <a:ea typeface="HG丸ｺﾞｼｯｸM-PRO"/>
              </a:rPr>
              <a:t>】</a:t>
            </a:r>
            <a:r>
              <a:rPr lang="ja-JP" altLang="en-US" dirty="0">
                <a:latin typeface="HG丸ｺﾞｼｯｸM-PRO"/>
                <a:ea typeface="HG丸ｺﾞｼｯｸM-PRO"/>
              </a:rPr>
              <a:t>の</a:t>
            </a:r>
            <a:endParaRPr lang="en-US" altLang="ja-JP" dirty="0">
              <a:latin typeface="HG丸ｺﾞｼｯｸM-PRO"/>
              <a:ea typeface="HG丸ｺﾞｼｯｸM-PRO"/>
            </a:endParaRPr>
          </a:p>
          <a:p>
            <a:r>
              <a:rPr lang="ja-JP" altLang="en-US" dirty="0">
                <a:latin typeface="HG丸ｺﾞｼｯｸM-PRO"/>
                <a:ea typeface="HG丸ｺﾞｼｯｸM-PRO"/>
              </a:rPr>
              <a:t>　過去の苦情を受けてより</a:t>
            </a:r>
            <a:endParaRPr lang="ja-JP" altLang="en-US" dirty="0"/>
          </a:p>
        </p:txBody>
      </p:sp>
      <p:grpSp>
        <p:nvGrpSpPr>
          <p:cNvPr id="54" name="グループ化 53">
            <a:extLst>
              <a:ext uri="{FF2B5EF4-FFF2-40B4-BE49-F238E27FC236}">
                <a16:creationId xmlns:a16="http://schemas.microsoft.com/office/drawing/2014/main" id="{406CF3F0-B277-7AC5-6E3C-7BF91EE80244}"/>
              </a:ext>
            </a:extLst>
          </p:cNvPr>
          <p:cNvGrpSpPr/>
          <p:nvPr/>
        </p:nvGrpSpPr>
        <p:grpSpPr>
          <a:xfrm>
            <a:off x="324230" y="2225830"/>
            <a:ext cx="6667469" cy="3052670"/>
            <a:chOff x="141475" y="2411610"/>
            <a:chExt cx="7124358" cy="2985630"/>
          </a:xfrm>
        </p:grpSpPr>
        <p:pic>
          <p:nvPicPr>
            <p:cNvPr id="51" name="図 50">
              <a:extLst>
                <a:ext uri="{FF2B5EF4-FFF2-40B4-BE49-F238E27FC236}">
                  <a16:creationId xmlns:a16="http://schemas.microsoft.com/office/drawing/2014/main" id="{EB8E8E78-5F61-9556-0B02-505D78A766F7}"/>
                </a:ext>
              </a:extLst>
            </p:cNvPr>
            <p:cNvPicPr>
              <a:picLocks noChangeAspect="1"/>
            </p:cNvPicPr>
            <p:nvPr/>
          </p:nvPicPr>
          <p:blipFill rotWithShape="1">
            <a:blip r:embed="rId10"/>
            <a:srcRect l="3584" t="11927" r="49862" b="46675"/>
            <a:stretch/>
          </p:blipFill>
          <p:spPr>
            <a:xfrm>
              <a:off x="141475" y="2411610"/>
              <a:ext cx="2313741" cy="2966387"/>
            </a:xfrm>
            <a:prstGeom prst="rect">
              <a:avLst/>
            </a:prstGeom>
          </p:spPr>
        </p:pic>
        <p:pic>
          <p:nvPicPr>
            <p:cNvPr id="52" name="図 51">
              <a:extLst>
                <a:ext uri="{FF2B5EF4-FFF2-40B4-BE49-F238E27FC236}">
                  <a16:creationId xmlns:a16="http://schemas.microsoft.com/office/drawing/2014/main" id="{8271A28B-DD17-A1EF-6E6B-81316B4E1D41}"/>
                </a:ext>
              </a:extLst>
            </p:cNvPr>
            <p:cNvPicPr>
              <a:picLocks noChangeAspect="1"/>
            </p:cNvPicPr>
            <p:nvPr/>
          </p:nvPicPr>
          <p:blipFill rotWithShape="1">
            <a:blip r:embed="rId10"/>
            <a:srcRect l="51038" t="11927" r="2408" b="46675"/>
            <a:stretch/>
          </p:blipFill>
          <p:spPr>
            <a:xfrm>
              <a:off x="2529788" y="2430855"/>
              <a:ext cx="2313741" cy="2966385"/>
            </a:xfrm>
            <a:prstGeom prst="rect">
              <a:avLst/>
            </a:prstGeom>
          </p:spPr>
        </p:pic>
        <p:pic>
          <p:nvPicPr>
            <p:cNvPr id="53" name="図 52">
              <a:extLst>
                <a:ext uri="{FF2B5EF4-FFF2-40B4-BE49-F238E27FC236}">
                  <a16:creationId xmlns:a16="http://schemas.microsoft.com/office/drawing/2014/main" id="{BBBE45D8-4D1A-5D21-9B37-9AF5048C2B52}"/>
                </a:ext>
              </a:extLst>
            </p:cNvPr>
            <p:cNvPicPr>
              <a:picLocks noChangeAspect="1"/>
            </p:cNvPicPr>
            <p:nvPr/>
          </p:nvPicPr>
          <p:blipFill rotWithShape="1">
            <a:blip r:embed="rId11"/>
            <a:srcRect l="3902" t="54164" r="54014" b="5183"/>
            <a:stretch/>
          </p:blipFill>
          <p:spPr>
            <a:xfrm>
              <a:off x="4918101" y="2425799"/>
              <a:ext cx="2347732" cy="2952198"/>
            </a:xfrm>
            <a:prstGeom prst="rect">
              <a:avLst/>
            </a:prstGeom>
          </p:spPr>
        </p:pic>
      </p:grpSp>
      <p:sp>
        <p:nvSpPr>
          <p:cNvPr id="57" name="テキスト ボックス 56">
            <a:extLst>
              <a:ext uri="{FF2B5EF4-FFF2-40B4-BE49-F238E27FC236}">
                <a16:creationId xmlns:a16="http://schemas.microsoft.com/office/drawing/2014/main" id="{AC5B8EEE-0E33-A68A-3B3A-FAD7B3262ADA}"/>
              </a:ext>
            </a:extLst>
          </p:cNvPr>
          <p:cNvSpPr txBox="1"/>
          <p:nvPr/>
        </p:nvSpPr>
        <p:spPr>
          <a:xfrm>
            <a:off x="7097486" y="1669846"/>
            <a:ext cx="4982285" cy="4924425"/>
          </a:xfrm>
          <a:prstGeom prst="rect">
            <a:avLst/>
          </a:prstGeom>
          <a:noFill/>
        </p:spPr>
        <p:txBody>
          <a:bodyPr wrap="square">
            <a:spAutoFit/>
          </a:bodyPr>
          <a:lstStyle/>
          <a:p>
            <a:r>
              <a:rPr lang="ja-JP" altLang="en-US" sz="1600" dirty="0">
                <a:latin typeface="HG丸ｺﾞｼｯｸM-PRO"/>
                <a:ea typeface="HG丸ｺﾞｼｯｸM-PRO"/>
              </a:rPr>
              <a:t>●そのほかの利用時の注意点</a:t>
            </a:r>
            <a:endParaRPr lang="en-US" altLang="ja-JP" sz="1600" dirty="0">
              <a:latin typeface="HG丸ｺﾞｼｯｸM-PRO"/>
              <a:ea typeface="HG丸ｺﾞｼｯｸM-PRO"/>
            </a:endParaRPr>
          </a:p>
          <a:p>
            <a:r>
              <a:rPr lang="ja-JP" altLang="en-US" sz="1600" dirty="0">
                <a:latin typeface="HG丸ｺﾞｼｯｸM-PRO"/>
                <a:ea typeface="HG丸ｺﾞｼｯｸM-PRO"/>
              </a:rPr>
              <a:t>・応援者の方は競技場観客席及び沿道での</a:t>
            </a:r>
            <a:endParaRPr lang="en-US" altLang="ja-JP" sz="1600" dirty="0">
              <a:latin typeface="HG丸ｺﾞｼｯｸM-PRO"/>
              <a:ea typeface="HG丸ｺﾞｼｯｸM-PRO"/>
            </a:endParaRPr>
          </a:p>
          <a:p>
            <a:r>
              <a:rPr lang="ja-JP" altLang="en-US" sz="1600" dirty="0">
                <a:latin typeface="HG丸ｺﾞｼｯｸM-PRO"/>
                <a:ea typeface="HG丸ｺﾞｼｯｸM-PRO"/>
              </a:rPr>
              <a:t>　応援をお願いします</a:t>
            </a:r>
            <a:endParaRPr lang="en-US" altLang="ja-JP" sz="1600" dirty="0">
              <a:latin typeface="HG丸ｺﾞｼｯｸM-PRO"/>
              <a:ea typeface="HG丸ｺﾞｼｯｸM-PRO"/>
            </a:endParaRPr>
          </a:p>
          <a:p>
            <a:r>
              <a:rPr lang="ja-JP" altLang="en-US" sz="1600" dirty="0">
                <a:latin typeface="HG丸ｺﾞｼｯｸM-PRO"/>
                <a:ea typeface="HG丸ｺﾞｼｯｸM-PRO"/>
              </a:rPr>
              <a:t>　（駅伝選手や他の利用者の安全確保の為</a:t>
            </a:r>
            <a:endParaRPr lang="en-US" altLang="ja-JP" sz="1600" dirty="0">
              <a:latin typeface="HG丸ｺﾞｼｯｸM-PRO"/>
              <a:ea typeface="HG丸ｺﾞｼｯｸM-PRO"/>
            </a:endParaRPr>
          </a:p>
          <a:p>
            <a:r>
              <a:rPr lang="ja-JP" altLang="en-US" sz="1600" dirty="0">
                <a:latin typeface="HG丸ｺﾞｼｯｸM-PRO"/>
                <a:ea typeface="HG丸ｺﾞｼｯｸM-PRO"/>
              </a:rPr>
              <a:t>　　陸上競技場内での応援は禁止とします）</a:t>
            </a:r>
            <a:endParaRPr lang="en-US" altLang="ja-JP" sz="1600" dirty="0">
              <a:latin typeface="HG丸ｺﾞｼｯｸM-PRO"/>
              <a:ea typeface="HG丸ｺﾞｼｯｸM-PRO"/>
            </a:endParaRPr>
          </a:p>
          <a:p>
            <a:endParaRPr lang="en-US" altLang="ja-JP" sz="1600" dirty="0">
              <a:latin typeface="HG丸ｺﾞｼｯｸM-PRO"/>
              <a:ea typeface="HG丸ｺﾞｼｯｸM-PRO"/>
            </a:endParaRPr>
          </a:p>
          <a:p>
            <a:r>
              <a:rPr lang="ja-JP" altLang="en-US" sz="1600" dirty="0">
                <a:latin typeface="HG丸ｺﾞｼｯｸM-PRO"/>
                <a:ea typeface="HG丸ｺﾞｼｯｸM-PRO"/>
              </a:rPr>
              <a:t>・観客席などにペットボトル等の置き忘れが</a:t>
            </a:r>
            <a:endParaRPr lang="en-US" altLang="ja-JP" sz="1600" dirty="0">
              <a:latin typeface="HG丸ｺﾞｼｯｸM-PRO"/>
              <a:ea typeface="HG丸ｺﾞｼｯｸM-PRO"/>
            </a:endParaRPr>
          </a:p>
          <a:p>
            <a:r>
              <a:rPr lang="ja-JP" altLang="en-US" sz="1600" dirty="0">
                <a:latin typeface="HG丸ｺﾞｼｯｸM-PRO"/>
                <a:ea typeface="HG丸ｺﾞｼｯｸM-PRO"/>
              </a:rPr>
              <a:t>　例年多いためお叱りを受けています</a:t>
            </a:r>
            <a:endParaRPr lang="en-US" altLang="ja-JP" sz="1600" dirty="0">
              <a:latin typeface="HG丸ｺﾞｼｯｸM-PRO"/>
              <a:ea typeface="HG丸ｺﾞｼｯｸM-PRO"/>
            </a:endParaRPr>
          </a:p>
          <a:p>
            <a:r>
              <a:rPr lang="ja-JP" altLang="en-US" sz="1600" dirty="0">
                <a:latin typeface="HG丸ｺﾞｼｯｸM-PRO"/>
                <a:ea typeface="HG丸ｺﾞｼｯｸM-PRO"/>
              </a:rPr>
              <a:t>　持ち込んだものは必ず持ち帰るように</a:t>
            </a:r>
            <a:endParaRPr lang="en-US" altLang="ja-JP" sz="1600" dirty="0">
              <a:latin typeface="HG丸ｺﾞｼｯｸM-PRO"/>
              <a:ea typeface="HG丸ｺﾞｼｯｸM-PRO"/>
            </a:endParaRPr>
          </a:p>
          <a:p>
            <a:r>
              <a:rPr lang="ja-JP" altLang="en-US" sz="1600" dirty="0">
                <a:latin typeface="HG丸ｺﾞｼｯｸM-PRO"/>
                <a:ea typeface="HG丸ｺﾞｼｯｸM-PRO"/>
              </a:rPr>
              <a:t>　お願いします</a:t>
            </a:r>
            <a:endParaRPr lang="en-US" altLang="ja-JP" sz="1600" dirty="0">
              <a:latin typeface="HG丸ｺﾞｼｯｸM-PRO"/>
              <a:ea typeface="HG丸ｺﾞｼｯｸM-PRO"/>
            </a:endParaRPr>
          </a:p>
          <a:p>
            <a:r>
              <a:rPr lang="ja-JP" altLang="en-US" sz="1600" dirty="0">
                <a:latin typeface="HG丸ｺﾞｼｯｸM-PRO"/>
                <a:ea typeface="HG丸ｺﾞｼｯｸM-PRO"/>
              </a:rPr>
              <a:t>　観客席以外に荷物を置いたり、空や飲みかけ</a:t>
            </a:r>
            <a:endParaRPr lang="en-US" altLang="ja-JP" sz="1600" dirty="0">
              <a:latin typeface="HG丸ｺﾞｼｯｸM-PRO"/>
              <a:ea typeface="HG丸ｺﾞｼｯｸM-PRO"/>
            </a:endParaRPr>
          </a:p>
          <a:p>
            <a:r>
              <a:rPr lang="ja-JP" altLang="en-US" sz="1600" dirty="0">
                <a:latin typeface="HG丸ｺﾞｼｯｸM-PRO"/>
                <a:ea typeface="HG丸ｺﾞｼｯｸM-PRO"/>
              </a:rPr>
              <a:t>　のペットボトルやタオルなどの放置や忘れ物</a:t>
            </a:r>
            <a:endParaRPr lang="en-US" altLang="ja-JP" sz="1600" dirty="0">
              <a:latin typeface="HG丸ｺﾞｼｯｸM-PRO"/>
              <a:ea typeface="HG丸ｺﾞｼｯｸM-PRO"/>
            </a:endParaRPr>
          </a:p>
          <a:p>
            <a:r>
              <a:rPr lang="ja-JP" altLang="en-US" sz="1600" dirty="0">
                <a:latin typeface="HG丸ｺﾞｼｯｸM-PRO"/>
                <a:ea typeface="HG丸ｺﾞｼｯｸM-PRO"/>
              </a:rPr>
              <a:t>　など無いようにお願いします　</a:t>
            </a:r>
            <a:endParaRPr lang="en-US" altLang="ja-JP" sz="1600" dirty="0">
              <a:latin typeface="HG丸ｺﾞｼｯｸM-PRO"/>
              <a:ea typeface="HG丸ｺﾞｼｯｸM-PRO"/>
            </a:endParaRPr>
          </a:p>
          <a:p>
            <a:endParaRPr lang="en-US" altLang="ja-JP" sz="1600" dirty="0">
              <a:latin typeface="HG丸ｺﾞｼｯｸM-PRO"/>
              <a:ea typeface="HG丸ｺﾞｼｯｸM-PRO"/>
            </a:endParaRPr>
          </a:p>
          <a:p>
            <a:r>
              <a:rPr lang="ja-JP" altLang="en-US" sz="1600" dirty="0">
                <a:latin typeface="HG丸ｺﾞｼｯｸM-PRO"/>
                <a:ea typeface="HG丸ｺﾞｼｯｸM-PRO"/>
              </a:rPr>
              <a:t>・本年は</a:t>
            </a:r>
            <a:r>
              <a:rPr lang="en-US" altLang="ja-JP" sz="1600" dirty="0">
                <a:latin typeface="HG丸ｺﾞｼｯｸM-PRO"/>
                <a:ea typeface="HG丸ｺﾞｼｯｸM-PRO"/>
              </a:rPr>
              <a:t>TSC</a:t>
            </a:r>
            <a:r>
              <a:rPr lang="ja-JP" altLang="en-US" sz="1600" dirty="0">
                <a:latin typeface="HG丸ｺﾞｼｯｸM-PRO"/>
                <a:ea typeface="HG丸ｺﾞｼｯｸM-PRO"/>
              </a:rPr>
              <a:t>内の工事個所が多くなって</a:t>
            </a:r>
            <a:endParaRPr lang="en-US" altLang="ja-JP" sz="1600" dirty="0">
              <a:latin typeface="HG丸ｺﾞｼｯｸM-PRO"/>
              <a:ea typeface="HG丸ｺﾞｼｯｸM-PRO"/>
            </a:endParaRPr>
          </a:p>
          <a:p>
            <a:r>
              <a:rPr lang="ja-JP" altLang="en-US" sz="1600" dirty="0">
                <a:latin typeface="HG丸ｺﾞｼｯｸM-PRO"/>
                <a:ea typeface="HG丸ｺﾞｼｯｸM-PRO"/>
              </a:rPr>
              <a:t>　います</a:t>
            </a:r>
            <a:endParaRPr lang="en-US" altLang="ja-JP" sz="1600" dirty="0">
              <a:latin typeface="HG丸ｺﾞｼｯｸM-PRO"/>
              <a:ea typeface="HG丸ｺﾞｼｯｸM-PRO"/>
            </a:endParaRPr>
          </a:p>
          <a:p>
            <a:r>
              <a:rPr lang="ja-JP" altLang="en-US" sz="1600" dirty="0">
                <a:latin typeface="HG丸ｺﾞｼｯｸM-PRO"/>
                <a:ea typeface="HG丸ｺﾞｼｯｸM-PRO"/>
              </a:rPr>
              <a:t>　立ち入り禁止エリアには絶対に侵入しな</a:t>
            </a:r>
            <a:endParaRPr lang="en-US" altLang="ja-JP" sz="1600" dirty="0">
              <a:latin typeface="HG丸ｺﾞｼｯｸM-PRO"/>
              <a:ea typeface="HG丸ｺﾞｼｯｸM-PRO"/>
            </a:endParaRPr>
          </a:p>
          <a:p>
            <a:r>
              <a:rPr lang="ja-JP" altLang="en-US" sz="1600" dirty="0">
                <a:latin typeface="HG丸ｺﾞｼｯｸM-PRO"/>
                <a:ea typeface="HG丸ｺﾞｼｯｸM-PRO"/>
              </a:rPr>
              <a:t>　いようにお願いします</a:t>
            </a:r>
            <a:endParaRPr lang="en-US" altLang="ja-JP" sz="1600" dirty="0">
              <a:latin typeface="HG丸ｺﾞｼｯｸM-PRO"/>
              <a:ea typeface="HG丸ｺﾞｼｯｸM-PRO"/>
            </a:endParaRPr>
          </a:p>
          <a:p>
            <a:r>
              <a:rPr lang="ja-JP" altLang="en-US" sz="1600" dirty="0">
                <a:latin typeface="HG丸ｺﾞｼｯｸM-PRO"/>
                <a:ea typeface="HG丸ｺﾞｼｯｸM-PRO"/>
              </a:rPr>
              <a:t>　</a:t>
            </a:r>
            <a:endParaRPr lang="ja-JP" altLang="en-US" sz="1600" dirty="0"/>
          </a:p>
        </p:txBody>
      </p:sp>
      <p:sp>
        <p:nvSpPr>
          <p:cNvPr id="58" name="テキスト ボックス 57">
            <a:extLst>
              <a:ext uri="{FF2B5EF4-FFF2-40B4-BE49-F238E27FC236}">
                <a16:creationId xmlns:a16="http://schemas.microsoft.com/office/drawing/2014/main" id="{CB3D8930-C391-59AA-AF46-070715CA4174}"/>
              </a:ext>
            </a:extLst>
          </p:cNvPr>
          <p:cNvSpPr txBox="1"/>
          <p:nvPr/>
        </p:nvSpPr>
        <p:spPr>
          <a:xfrm>
            <a:off x="238428" y="5333503"/>
            <a:ext cx="6350331" cy="1477328"/>
          </a:xfrm>
          <a:prstGeom prst="rect">
            <a:avLst/>
          </a:prstGeom>
          <a:noFill/>
        </p:spPr>
        <p:txBody>
          <a:bodyPr wrap="square">
            <a:spAutoFit/>
          </a:bodyPr>
          <a:lstStyle/>
          <a:p>
            <a:r>
              <a:rPr lang="ja-JP" altLang="en-US" dirty="0">
                <a:latin typeface="HG丸ｺﾞｼｯｸM-PRO"/>
                <a:ea typeface="HG丸ｺﾞｼｯｸM-PRO"/>
              </a:rPr>
              <a:t>・上記の項目も過去に苦情を受けた事例からの</a:t>
            </a:r>
            <a:endParaRPr lang="en-US" altLang="ja-JP" dirty="0">
              <a:latin typeface="HG丸ｺﾞｼｯｸM-PRO"/>
              <a:ea typeface="HG丸ｺﾞｼｯｸM-PRO"/>
            </a:endParaRPr>
          </a:p>
          <a:p>
            <a:r>
              <a:rPr lang="ja-JP" altLang="en-US" dirty="0">
                <a:latin typeface="HG丸ｺﾞｼｯｸM-PRO"/>
                <a:ea typeface="HG丸ｺﾞｼｯｸM-PRO"/>
              </a:rPr>
              <a:t>　ルール・マナーとなっています。</a:t>
            </a:r>
            <a:endParaRPr lang="en-US" altLang="ja-JP" dirty="0">
              <a:latin typeface="HG丸ｺﾞｼｯｸM-PRO"/>
              <a:ea typeface="HG丸ｺﾞｼｯｸM-PRO"/>
            </a:endParaRPr>
          </a:p>
          <a:p>
            <a:r>
              <a:rPr lang="ja-JP" altLang="en-US" dirty="0">
                <a:latin typeface="HG丸ｺﾞｼｯｸM-PRO"/>
                <a:ea typeface="HG丸ｺﾞｼｯｸM-PRO"/>
              </a:rPr>
              <a:t>　皆さんが安全・安心に利用していただけるような行動を</a:t>
            </a:r>
            <a:endParaRPr lang="en-US" altLang="ja-JP" dirty="0">
              <a:latin typeface="HG丸ｺﾞｼｯｸM-PRO"/>
              <a:ea typeface="HG丸ｺﾞｼｯｸM-PRO"/>
            </a:endParaRPr>
          </a:p>
          <a:p>
            <a:r>
              <a:rPr lang="ja-JP" altLang="en-US" dirty="0">
                <a:latin typeface="HG丸ｺﾞｼｯｸM-PRO"/>
                <a:ea typeface="HG丸ｺﾞｼｯｸM-PRO"/>
              </a:rPr>
              <a:t>　よろしくお願いします。</a:t>
            </a:r>
            <a:endParaRPr lang="en-US" altLang="ja-JP" dirty="0">
              <a:latin typeface="HG丸ｺﾞｼｯｸM-PRO"/>
              <a:ea typeface="HG丸ｺﾞｼｯｸM-PRO"/>
            </a:endParaRPr>
          </a:p>
          <a:p>
            <a:r>
              <a:rPr lang="ja-JP" altLang="en-US" dirty="0">
                <a:latin typeface="HG丸ｺﾞｼｯｸM-PRO"/>
                <a:ea typeface="HG丸ｺﾞｼｯｸM-PRO"/>
              </a:rPr>
              <a:t>　</a:t>
            </a:r>
            <a:endParaRPr lang="ja-JP" altLang="en-US" dirty="0"/>
          </a:p>
        </p:txBody>
      </p:sp>
    </p:spTree>
    <p:extLst>
      <p:ext uri="{BB962C8B-B14F-4D97-AF65-F5344CB8AC3E}">
        <p14:creationId xmlns:p14="http://schemas.microsoft.com/office/powerpoint/2010/main" val="285480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293843" y="1268161"/>
            <a:ext cx="9201558" cy="523220"/>
          </a:xfrm>
          <a:prstGeom prst="rect">
            <a:avLst/>
          </a:prstGeom>
          <a:noFill/>
        </p:spPr>
        <p:txBody>
          <a:bodyPr wrap="none" lIns="91440" tIns="45720" rIns="91440" bIns="45720" rtlCol="0" anchor="t">
            <a:spAutoFit/>
          </a:bodyPr>
          <a:lstStyle/>
          <a:p>
            <a:r>
              <a:rPr lang="ja-JP" altLang="en-US" sz="2800" b="1" dirty="0">
                <a:latin typeface="HG丸ｺﾞｼｯｸM-PRO"/>
                <a:ea typeface="HG丸ｺﾞｼｯｸM-PRO"/>
              </a:rPr>
              <a:t>♦</a:t>
            </a:r>
            <a:r>
              <a:rPr lang="en-US" altLang="ja-JP" sz="2800" b="1" dirty="0">
                <a:latin typeface="HG丸ｺﾞｼｯｸM-PRO"/>
                <a:ea typeface="HG丸ｺﾞｼｯｸM-PRO"/>
              </a:rPr>
              <a:t>『</a:t>
            </a:r>
            <a:r>
              <a:rPr lang="ja-JP" altLang="en-US" sz="2800" b="1" dirty="0">
                <a:latin typeface="HG丸ｺﾞｼｯｸM-PRO"/>
                <a:ea typeface="HG丸ｺﾞｼｯｸM-PRO"/>
              </a:rPr>
              <a:t>駅伝練習ルール・マナー１０ヶ条</a:t>
            </a:r>
            <a:r>
              <a:rPr lang="en-US" altLang="ja-JP" sz="2800" b="1" dirty="0">
                <a:latin typeface="HG丸ｺﾞｼｯｸM-PRO"/>
                <a:ea typeface="HG丸ｺﾞｼｯｸM-PRO"/>
              </a:rPr>
              <a:t>』</a:t>
            </a:r>
            <a:r>
              <a:rPr lang="ja-JP" altLang="en-US" sz="2800" b="1" dirty="0">
                <a:latin typeface="HG丸ｺﾞｼｯｸM-PRO"/>
                <a:ea typeface="HG丸ｺﾞｼｯｸM-PRO"/>
              </a:rPr>
              <a:t>の遵守について</a:t>
            </a:r>
            <a:endParaRPr lang="en-US" altLang="ja-JP" sz="2800" b="1" dirty="0">
              <a:latin typeface="HG丸ｺﾞｼｯｸM-PRO"/>
              <a:ea typeface="HG丸ｺﾞｼｯｸM-PRO"/>
            </a:endParaRPr>
          </a:p>
        </p:txBody>
      </p:sp>
      <p:sp>
        <p:nvSpPr>
          <p:cNvPr id="723" name="テキスト ボックス 722">
            <a:extLst>
              <a:ext uri="{FF2B5EF4-FFF2-40B4-BE49-F238E27FC236}">
                <a16:creationId xmlns:a16="http://schemas.microsoft.com/office/drawing/2014/main" id="{74561F6E-B97C-3C52-2BFF-EDB39FCE613D}"/>
              </a:ext>
            </a:extLst>
          </p:cNvPr>
          <p:cNvSpPr txBox="1"/>
          <p:nvPr/>
        </p:nvSpPr>
        <p:spPr>
          <a:xfrm>
            <a:off x="448967" y="2241470"/>
            <a:ext cx="11343104" cy="2031325"/>
          </a:xfrm>
          <a:prstGeom prst="rect">
            <a:avLst/>
          </a:prstGeom>
          <a:noFill/>
        </p:spPr>
        <p:txBody>
          <a:bodyPr wrap="square">
            <a:spAutoFit/>
          </a:bodyPr>
          <a:lstStyle/>
          <a:p>
            <a:r>
              <a:rPr lang="ja-JP" altLang="en-US" dirty="0">
                <a:latin typeface="HG丸ｺﾞｼｯｸM-PRO"/>
                <a:ea typeface="HG丸ｺﾞｼｯｸM-PRO"/>
              </a:rPr>
              <a:t>・練習者だけではなく関係者及び応援者の方も</a:t>
            </a:r>
            <a:r>
              <a:rPr lang="en-US" altLang="ja-JP" dirty="0">
                <a:latin typeface="HG丸ｺﾞｼｯｸM-PRO"/>
                <a:ea typeface="HG丸ｺﾞｼｯｸM-PRO"/>
              </a:rPr>
              <a:t>『</a:t>
            </a:r>
            <a:r>
              <a:rPr lang="ja-JP" altLang="en-US" dirty="0">
                <a:latin typeface="HG丸ｺﾞｼｯｸM-PRO"/>
                <a:ea typeface="HG丸ｺﾞｼｯｸM-PRO"/>
              </a:rPr>
              <a:t>駅伝練習ルール・マナー１０ヶ条</a:t>
            </a:r>
            <a:r>
              <a:rPr lang="en-US" altLang="ja-JP" dirty="0">
                <a:latin typeface="HG丸ｺﾞｼｯｸM-PRO"/>
                <a:ea typeface="HG丸ｺﾞｼｯｸM-PRO"/>
              </a:rPr>
              <a:t>』</a:t>
            </a:r>
            <a:r>
              <a:rPr lang="ja-JP" altLang="en-US" dirty="0">
                <a:latin typeface="HG丸ｺﾞｼｯｸM-PRO"/>
                <a:ea typeface="HG丸ｺﾞｼｯｸM-PRO"/>
              </a:rPr>
              <a:t>テキストの内容を</a:t>
            </a:r>
            <a:endParaRPr lang="en-US" altLang="ja-JP" dirty="0">
              <a:latin typeface="HG丸ｺﾞｼｯｸM-PRO"/>
              <a:ea typeface="HG丸ｺﾞｼｯｸM-PRO"/>
            </a:endParaRPr>
          </a:p>
          <a:p>
            <a:r>
              <a:rPr lang="ja-JP" altLang="en-US" dirty="0">
                <a:latin typeface="HG丸ｺﾞｼｯｸM-PRO"/>
                <a:ea typeface="HG丸ｺﾞｼｯｸM-PRO"/>
              </a:rPr>
              <a:t>　しっかり守っていただき、当事者意識をもって行動していただくよう、よろしくお願いいたします</a:t>
            </a:r>
            <a:endParaRPr lang="en-US" altLang="ja-JP" dirty="0">
              <a:latin typeface="HG丸ｺﾞｼｯｸM-PRO"/>
              <a:ea typeface="HG丸ｺﾞｼｯｸM-PRO"/>
            </a:endParaRPr>
          </a:p>
          <a:p>
            <a:endParaRPr lang="en-US" altLang="ja-JP" dirty="0">
              <a:latin typeface="HG丸ｺﾞｼｯｸM-PRO"/>
              <a:ea typeface="HG丸ｺﾞｼｯｸM-PRO"/>
            </a:endParaRPr>
          </a:p>
          <a:p>
            <a:r>
              <a:rPr lang="ja-JP" altLang="en-US" dirty="0">
                <a:latin typeface="HG丸ｺﾞｼｯｸM-PRO"/>
                <a:ea typeface="HG丸ｺﾞｼｯｸM-PRO"/>
              </a:rPr>
              <a:t>・</a:t>
            </a:r>
            <a:r>
              <a:rPr lang="en-US" altLang="ja-JP" dirty="0">
                <a:latin typeface="HG丸ｺﾞｼｯｸM-PRO"/>
                <a:ea typeface="HG丸ｺﾞｼｯｸM-PRO"/>
              </a:rPr>
              <a:t>TSC</a:t>
            </a:r>
            <a:r>
              <a:rPr lang="ja-JP" altLang="en-US" dirty="0">
                <a:latin typeface="HG丸ｺﾞｼｯｸM-PRO"/>
                <a:ea typeface="HG丸ｺﾞｼｯｸM-PRO"/>
              </a:rPr>
              <a:t>施設一般利用者・周辺地域の方々の</a:t>
            </a:r>
            <a:r>
              <a:rPr lang="en-US" altLang="ja-JP" dirty="0">
                <a:latin typeface="HG丸ｺﾞｼｯｸM-PRO"/>
                <a:ea typeface="HG丸ｺﾞｼｯｸM-PRO"/>
              </a:rPr>
              <a:t>『</a:t>
            </a:r>
            <a:r>
              <a:rPr lang="ja-JP" altLang="en-US" dirty="0">
                <a:latin typeface="HG丸ｺﾞｼｯｸM-PRO"/>
                <a:ea typeface="HG丸ｺﾞｼｯｸM-PRO"/>
              </a:rPr>
              <a:t>溢れる笑顔</a:t>
            </a:r>
            <a:r>
              <a:rPr lang="en-US" altLang="ja-JP" dirty="0">
                <a:latin typeface="HG丸ｺﾞｼｯｸM-PRO"/>
                <a:ea typeface="HG丸ｺﾞｼｯｸM-PRO"/>
              </a:rPr>
              <a:t>』</a:t>
            </a:r>
            <a:r>
              <a:rPr lang="ja-JP" altLang="en-US" dirty="0">
                <a:latin typeface="HG丸ｺﾞｼｯｸM-PRO"/>
                <a:ea typeface="HG丸ｺﾞｼｯｸM-PRO"/>
              </a:rPr>
              <a:t>を拡げるためにも</a:t>
            </a:r>
            <a:endParaRPr lang="en-US" altLang="ja-JP" dirty="0">
              <a:latin typeface="HG丸ｺﾞｼｯｸM-PRO"/>
              <a:ea typeface="HG丸ｺﾞｼｯｸM-PRO"/>
            </a:endParaRPr>
          </a:p>
          <a:p>
            <a:r>
              <a:rPr lang="ja-JP" altLang="en-US" dirty="0">
                <a:latin typeface="HG丸ｺﾞｼｯｸM-PRO"/>
                <a:ea typeface="HG丸ｺﾞｼｯｸM-PRO"/>
              </a:rPr>
              <a:t>　声掛けと情報共有で駅伝チーム練習参加者の方々が当事者意識をもって行動していただけるよう</a:t>
            </a:r>
            <a:endParaRPr lang="en-US" altLang="ja-JP" dirty="0">
              <a:latin typeface="HG丸ｺﾞｼｯｸM-PRO"/>
              <a:ea typeface="HG丸ｺﾞｼｯｸM-PRO"/>
            </a:endParaRPr>
          </a:p>
          <a:p>
            <a:r>
              <a:rPr lang="ja-JP" altLang="en-US" dirty="0">
                <a:latin typeface="HG丸ｺﾞｼｯｸM-PRO"/>
                <a:ea typeface="HG丸ｺﾞｼｯｸM-PRO"/>
              </a:rPr>
              <a:t>　ご協力お願いいたします</a:t>
            </a:r>
            <a:endParaRPr lang="en-US" altLang="ja-JP" dirty="0">
              <a:latin typeface="HG丸ｺﾞｼｯｸM-PRO"/>
              <a:ea typeface="HG丸ｺﾞｼｯｸM-PRO"/>
            </a:endParaRPr>
          </a:p>
          <a:p>
            <a:r>
              <a:rPr lang="ja-JP" altLang="en-US" dirty="0">
                <a:latin typeface="HG丸ｺﾞｼｯｸM-PRO"/>
                <a:ea typeface="HG丸ｺﾞｼｯｸM-PRO"/>
              </a:rPr>
              <a:t>　　</a:t>
            </a:r>
            <a:endParaRPr lang="en-US" altLang="ja-JP" dirty="0">
              <a:latin typeface="HG丸ｺﾞｼｯｸM-PRO"/>
              <a:ea typeface="HG丸ｺﾞｼｯｸM-PRO"/>
            </a:endParaRPr>
          </a:p>
        </p:txBody>
      </p:sp>
      <p:sp>
        <p:nvSpPr>
          <p:cNvPr id="56" name="テキスト ボックス 55">
            <a:extLst>
              <a:ext uri="{FF2B5EF4-FFF2-40B4-BE49-F238E27FC236}">
                <a16:creationId xmlns:a16="http://schemas.microsoft.com/office/drawing/2014/main" id="{403A8DBC-0320-CCA7-7347-2FE5ADA4217F}"/>
              </a:ext>
            </a:extLst>
          </p:cNvPr>
          <p:cNvSpPr txBox="1"/>
          <p:nvPr/>
        </p:nvSpPr>
        <p:spPr>
          <a:xfrm>
            <a:off x="448967" y="4967060"/>
            <a:ext cx="11343104" cy="1477328"/>
          </a:xfrm>
          <a:prstGeom prst="rect">
            <a:avLst/>
          </a:prstGeom>
          <a:noFill/>
        </p:spPr>
        <p:txBody>
          <a:bodyPr wrap="square">
            <a:spAutoFit/>
          </a:bodyPr>
          <a:lstStyle/>
          <a:p>
            <a:r>
              <a:rPr lang="en-US" altLang="ja-JP" dirty="0">
                <a:latin typeface="HG丸ｺﾞｼｯｸM-PRO"/>
                <a:ea typeface="HG丸ｺﾞｼｯｸM-PRO"/>
              </a:rPr>
              <a:t>【</a:t>
            </a:r>
            <a:r>
              <a:rPr lang="ja-JP" altLang="en-US" dirty="0">
                <a:latin typeface="HG丸ｺﾞｼｯｸM-PRO"/>
                <a:ea typeface="HG丸ｺﾞｼｯｸM-PRO"/>
              </a:rPr>
              <a:t>本件に関する問い合わせ先</a:t>
            </a:r>
            <a:r>
              <a:rPr lang="en-US" altLang="ja-JP" dirty="0">
                <a:latin typeface="HG丸ｺﾞｼｯｸM-PRO"/>
                <a:ea typeface="HG丸ｺﾞｼｯｸM-PRO"/>
              </a:rPr>
              <a:t>】</a:t>
            </a:r>
          </a:p>
          <a:p>
            <a:r>
              <a:rPr lang="en-US" altLang="ja-JP" dirty="0">
                <a:latin typeface="HG丸ｺﾞｼｯｸM-PRO"/>
                <a:ea typeface="HG丸ｺﾞｼｯｸM-PRO"/>
              </a:rPr>
              <a:t>HUREAI</a:t>
            </a:r>
            <a:r>
              <a:rPr lang="ja-JP" altLang="en-US" dirty="0">
                <a:latin typeface="HG丸ｺﾞｼｯｸM-PRO"/>
                <a:ea typeface="HG丸ｺﾞｼｯｸM-PRO"/>
              </a:rPr>
              <a:t>活動本部　総務ネットワーク部会　副部会長　杉岡　武史</a:t>
            </a:r>
            <a:endParaRPr lang="en-US" altLang="ja-JP" dirty="0">
              <a:latin typeface="HG丸ｺﾞｼｯｸM-PRO"/>
              <a:ea typeface="HG丸ｺﾞｼｯｸM-PRO"/>
            </a:endParaRPr>
          </a:p>
          <a:p>
            <a:r>
              <a:rPr lang="ja-JP" altLang="en-US" dirty="0">
                <a:latin typeface="HG丸ｺﾞｼｯｸM-PRO"/>
                <a:ea typeface="HG丸ｺﾞｼｯｸM-PRO"/>
              </a:rPr>
              <a:t>本社）人事部　労政室　企画</a:t>
            </a:r>
            <a:r>
              <a:rPr lang="en-US" altLang="ja-JP" dirty="0">
                <a:latin typeface="HG丸ｺﾞｼｯｸM-PRO"/>
                <a:ea typeface="HG丸ｺﾞｼｯｸM-PRO"/>
              </a:rPr>
              <a:t>G</a:t>
            </a:r>
          </a:p>
          <a:p>
            <a:r>
              <a:rPr lang="ja-JP" altLang="en-US" dirty="0">
                <a:latin typeface="HG丸ｺﾞｼｯｸM-PRO"/>
                <a:ea typeface="HG丸ｺﾞｼｯｸM-PRO"/>
              </a:rPr>
              <a:t>（社給スマホ）</a:t>
            </a:r>
            <a:r>
              <a:rPr lang="en-US" altLang="ja-JP" dirty="0">
                <a:latin typeface="HG丸ｺﾞｼｯｸM-PRO"/>
                <a:ea typeface="HG丸ｺﾞｼｯｸM-PRO"/>
              </a:rPr>
              <a:t>070-7430-5633</a:t>
            </a:r>
          </a:p>
          <a:p>
            <a:r>
              <a:rPr lang="en-US" altLang="ja-JP" dirty="0">
                <a:latin typeface="HG丸ｺﾞｼｯｸM-PRO"/>
                <a:ea typeface="HG丸ｺﾞｼｯｸM-PRO"/>
              </a:rPr>
              <a:t>E-mail : Takeshi_sugioka@mail.toyota.co.jp</a:t>
            </a:r>
          </a:p>
        </p:txBody>
      </p:sp>
    </p:spTree>
    <p:extLst>
      <p:ext uri="{BB962C8B-B14F-4D97-AF65-F5344CB8AC3E}">
        <p14:creationId xmlns:p14="http://schemas.microsoft.com/office/powerpoint/2010/main" val="3076827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p:cNvSpPr txBox="1"/>
          <p:nvPr/>
        </p:nvSpPr>
        <p:spPr>
          <a:xfrm>
            <a:off x="0" y="245159"/>
            <a:ext cx="8496885"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 </a:t>
            </a:r>
            <a:r>
              <a:rPr lang="en-US" altLang="ja-JP" sz="2800" b="1" u="sng" dirty="0">
                <a:latin typeface="Meiryo UI" panose="020B0604030504040204" pitchFamily="50" charset="-128"/>
                <a:ea typeface="Meiryo UI" panose="020B0604030504040204" pitchFamily="50" charset="-128"/>
              </a:rPr>
              <a:t>11/19(</a:t>
            </a:r>
            <a:r>
              <a:rPr lang="ja-JP" altLang="en-US" sz="2800" b="1" u="sng" dirty="0">
                <a:latin typeface="Meiryo UI" panose="020B0604030504040204" pitchFamily="50" charset="-128"/>
                <a:ea typeface="Meiryo UI" panose="020B0604030504040204" pitchFamily="50" charset="-128"/>
              </a:rPr>
              <a:t>土</a:t>
            </a:r>
            <a:r>
              <a:rPr lang="en-US" altLang="ja-JP" sz="2800" b="1" u="sng" dirty="0">
                <a:latin typeface="Meiryo UI" panose="020B0604030504040204" pitchFamily="50" charset="-128"/>
                <a:ea typeface="Meiryo UI" panose="020B0604030504040204" pitchFamily="50" charset="-128"/>
              </a:rPr>
              <a:t>)</a:t>
            </a:r>
            <a:r>
              <a:rPr lang="ja-JP" altLang="en-US" sz="2800" b="1" u="sng" dirty="0">
                <a:latin typeface="Meiryo UI" panose="020B0604030504040204" pitchFamily="50" charset="-128"/>
                <a:ea typeface="Meiryo UI" panose="020B0604030504040204" pitchFamily="50" charset="-128"/>
              </a:rPr>
              <a:t>　　練習当日のスケジュール</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4189489188"/>
              </p:ext>
            </p:extLst>
          </p:nvPr>
        </p:nvGraphicFramePr>
        <p:xfrm>
          <a:off x="374650" y="1049733"/>
          <a:ext cx="11530305" cy="3108960"/>
        </p:xfrm>
        <a:graphic>
          <a:graphicData uri="http://schemas.openxmlformats.org/drawingml/2006/table">
            <a:tbl>
              <a:tblPr firstRow="1" bandRow="1">
                <a:tableStyleId>{5C22544A-7EE6-4342-B048-85BDC9FD1C3A}</a:tableStyleId>
              </a:tblPr>
              <a:tblGrid>
                <a:gridCol w="1635380">
                  <a:extLst>
                    <a:ext uri="{9D8B030D-6E8A-4147-A177-3AD203B41FA5}">
                      <a16:colId xmlns:a16="http://schemas.microsoft.com/office/drawing/2014/main" val="2991284886"/>
                    </a:ext>
                  </a:extLst>
                </a:gridCol>
                <a:gridCol w="2739523">
                  <a:extLst>
                    <a:ext uri="{9D8B030D-6E8A-4147-A177-3AD203B41FA5}">
                      <a16:colId xmlns:a16="http://schemas.microsoft.com/office/drawing/2014/main" val="1920936744"/>
                    </a:ext>
                  </a:extLst>
                </a:gridCol>
                <a:gridCol w="7155402">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0">
                <a:tc>
                  <a:txBody>
                    <a:bodyPr/>
                    <a:lstStyle/>
                    <a:p>
                      <a:r>
                        <a:rPr kumimoji="1" lang="en-US" altLang="ja-JP" sz="2400" dirty="0">
                          <a:latin typeface="Meiryo UI" panose="020B0604030504040204" pitchFamily="50" charset="-128"/>
                          <a:ea typeface="Meiryo UI" panose="020B0604030504040204" pitchFamily="50" charset="-128"/>
                        </a:rPr>
                        <a:t>10:30</a:t>
                      </a:r>
                    </a:p>
                  </a:txBody>
                  <a:tcPr/>
                </a:tc>
                <a:tc>
                  <a:txBody>
                    <a:bodyPr/>
                    <a:lstStyle/>
                    <a:p>
                      <a:r>
                        <a:rPr kumimoji="1" lang="ja-JP" altLang="en-US" sz="2400" dirty="0">
                          <a:latin typeface="Meiryo UI" panose="020B0604030504040204" pitchFamily="50" charset="-128"/>
                          <a:ea typeface="Meiryo UI" panose="020B0604030504040204" pitchFamily="50" charset="-128"/>
                        </a:rPr>
                        <a:t>集合・アップ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コース１周ゆっくり</a:t>
                      </a:r>
                      <a:r>
                        <a:rPr kumimoji="1" lang="en-US" altLang="ja-JP" sz="2400" dirty="0">
                          <a:latin typeface="Meiryo UI" panose="020B0604030504040204" pitchFamily="50" charset="-128"/>
                          <a:ea typeface="Meiryo UI" panose="020B0604030504040204" pitchFamily="50" charset="-128"/>
                        </a:rPr>
                        <a:t>jog</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766689471"/>
                  </a:ext>
                </a:extLst>
              </a:tr>
              <a:tr h="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ドリンクは</a:t>
                      </a:r>
                      <a:r>
                        <a:rPr kumimoji="1" lang="en-US" altLang="ja-JP" sz="2400" dirty="0">
                          <a:latin typeface="Meiryo UI" panose="020B0604030504040204" pitchFamily="50" charset="-128"/>
                          <a:ea typeface="Meiryo UI" panose="020B0604030504040204" pitchFamily="50" charset="-128"/>
                        </a:rPr>
                        <a:t>500mL</a:t>
                      </a:r>
                      <a:r>
                        <a:rPr kumimoji="1" lang="ja-JP" altLang="en-US" sz="2400" dirty="0">
                          <a:latin typeface="Meiryo UI" panose="020B0604030504040204" pitchFamily="50" charset="-128"/>
                          <a:ea typeface="Meiryo UI" panose="020B0604030504040204" pitchFamily="50" charset="-128"/>
                        </a:rPr>
                        <a:t>アクエリを１本支給します</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90500508"/>
                  </a:ext>
                </a:extLst>
              </a:tr>
              <a:tr h="0">
                <a:tc>
                  <a:txBody>
                    <a:bodyPr/>
                    <a:lstStyle/>
                    <a:p>
                      <a:r>
                        <a:rPr kumimoji="1" lang="en-US" altLang="ja-JP" sz="2400" dirty="0">
                          <a:latin typeface="Meiryo UI" panose="020B0604030504040204" pitchFamily="50" charset="-128"/>
                          <a:ea typeface="Meiryo UI" panose="020B0604030504040204" pitchFamily="50" charset="-128"/>
                        </a:rPr>
                        <a:t>11:00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タイムトライアル</a:t>
                      </a:r>
                    </a:p>
                  </a:txBody>
                  <a:tcPr/>
                </a:tc>
                <a:tc>
                  <a:txBody>
                    <a:bodyPr/>
                    <a:lstStyle/>
                    <a:p>
                      <a:r>
                        <a:rPr kumimoji="1" lang="ja-JP" altLang="en-US" sz="2400" dirty="0">
                          <a:latin typeface="Meiryo UI" panose="020B0604030504040204" pitchFamily="50" charset="-128"/>
                          <a:ea typeface="Meiryo UI" panose="020B0604030504040204" pitchFamily="50" charset="-128"/>
                        </a:rPr>
                        <a:t>・コースでタイム測定、時差スタート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0">
                <a:tc>
                  <a:txBody>
                    <a:bodyPr/>
                    <a:lstStyle/>
                    <a:p>
                      <a:r>
                        <a:rPr kumimoji="1" lang="en-US" altLang="ja-JP" sz="2400" dirty="0">
                          <a:latin typeface="Meiryo UI" panose="020B0604030504040204" pitchFamily="50" charset="-128"/>
                          <a:ea typeface="Meiryo UI" panose="020B0604030504040204" pitchFamily="50" charset="-128"/>
                        </a:rPr>
                        <a:t>11:30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0">
                <a:tc>
                  <a:txBody>
                    <a:bodyPr/>
                    <a:lstStyle/>
                    <a:p>
                      <a:r>
                        <a:rPr kumimoji="1" lang="en-US" altLang="ja-JP" sz="2400" dirty="0">
                          <a:latin typeface="Meiryo UI" panose="020B0604030504040204" pitchFamily="50" charset="-128"/>
                          <a:ea typeface="Meiryo UI" panose="020B0604030504040204" pitchFamily="50" charset="-128"/>
                        </a:rPr>
                        <a:t>11:45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　</a:t>
                      </a:r>
                      <a:r>
                        <a:rPr kumimoji="1" lang="en-US" altLang="ja-JP" sz="2400" b="1"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練習</a:t>
                      </a:r>
                      <a:r>
                        <a:rPr kumimoji="1" lang="en-US" altLang="ja-JP" sz="2400" b="1" u="sng"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駐車場利用時間に注意</a:t>
                      </a:r>
                    </a:p>
                  </a:txBody>
                  <a:tcPr/>
                </a:tc>
                <a:extLst>
                  <a:ext uri="{0D108BD9-81ED-4DB2-BD59-A6C34878D82A}">
                    <a16:rowId xmlns:a16="http://schemas.microsoft.com/office/drawing/2014/main" val="339149212"/>
                  </a:ext>
                </a:extLst>
              </a:tr>
            </a:tbl>
          </a:graphicData>
        </a:graphic>
      </p:graphicFrame>
      <p:sp>
        <p:nvSpPr>
          <p:cNvPr id="2" name="テキスト ボックス 1">
            <a:extLst>
              <a:ext uri="{FF2B5EF4-FFF2-40B4-BE49-F238E27FC236}">
                <a16:creationId xmlns:a16="http://schemas.microsoft.com/office/drawing/2014/main" id="{F4156545-56F6-F305-3696-5A85E007C3DF}"/>
              </a:ext>
            </a:extLst>
          </p:cNvPr>
          <p:cNvSpPr txBox="1"/>
          <p:nvPr/>
        </p:nvSpPr>
        <p:spPr>
          <a:xfrm>
            <a:off x="2910032" y="5534561"/>
            <a:ext cx="6788150" cy="1323439"/>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r>
              <a:rPr lang="ja-JP" altLang="en-US" sz="2000" b="1" dirty="0"/>
              <a:t>・着替え・防寒着</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p:txBody>
      </p:sp>
      <p:sp>
        <p:nvSpPr>
          <p:cNvPr id="3" name="テキスト ボックス 2">
            <a:extLst>
              <a:ext uri="{FF2B5EF4-FFF2-40B4-BE49-F238E27FC236}">
                <a16:creationId xmlns:a16="http://schemas.microsoft.com/office/drawing/2014/main" id="{F992BAE3-9F4F-23E5-CD0E-7B456494414B}"/>
              </a:ext>
            </a:extLst>
          </p:cNvPr>
          <p:cNvSpPr txBox="1"/>
          <p:nvPr/>
        </p:nvSpPr>
        <p:spPr>
          <a:xfrm>
            <a:off x="310481" y="4369573"/>
            <a:ext cx="8496885" cy="954107"/>
          </a:xfrm>
          <a:prstGeom prst="rect">
            <a:avLst/>
          </a:prstGeom>
          <a:noFill/>
        </p:spPr>
        <p:txBody>
          <a:bodyPr wrap="square" rtlCol="0">
            <a:spAutoFit/>
          </a:bodyPr>
          <a:lstStyle/>
          <a:p>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練習時間　　　　 ：</a:t>
            </a:r>
            <a:r>
              <a:rPr lang="en-US" altLang="ja-JP" sz="2800" b="1" u="sng" dirty="0">
                <a:latin typeface="Meiryo UI" panose="020B0604030504040204" pitchFamily="50" charset="-128"/>
                <a:ea typeface="Meiryo UI" panose="020B0604030504040204" pitchFamily="50" charset="-128"/>
              </a:rPr>
              <a:t>10:30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12:45</a:t>
            </a:r>
          </a:p>
          <a:p>
            <a:r>
              <a:rPr lang="ja-JP" altLang="en-US" sz="2800" dirty="0">
                <a:latin typeface="Meiryo UI" panose="020B0604030504040204" pitchFamily="50" charset="-128"/>
                <a:ea typeface="Meiryo UI" panose="020B0604030504040204" pitchFamily="50" charset="-128"/>
              </a:rPr>
              <a:t>　 駐車場利用時間：</a:t>
            </a:r>
            <a:r>
              <a:rPr lang="en-US" altLang="ja-JP" sz="2800" b="1" u="sng" dirty="0">
                <a:latin typeface="Meiryo UI" panose="020B0604030504040204" pitchFamily="50" charset="-128"/>
                <a:ea typeface="Meiryo UI" panose="020B0604030504040204" pitchFamily="50" charset="-128"/>
              </a:rPr>
              <a:t>10:05</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13:10</a:t>
            </a:r>
            <a:endParaRPr kumimoji="1" lang="en-US" altLang="ja-JP" sz="2800" b="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18655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ボックス 3"/>
          <p:cNvSpPr txBox="1"/>
          <p:nvPr/>
        </p:nvSpPr>
        <p:spPr>
          <a:xfrm>
            <a:off x="0" y="245159"/>
            <a:ext cx="10266217" cy="5262979"/>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注意事項／感染対策等</a:t>
            </a:r>
            <a:endParaRPr lang="en-US" altLang="ja-JP" sz="2800" b="1" u="sng" dirty="0">
              <a:latin typeface="Meiryo UI" panose="020B0604030504040204" pitchFamily="50" charset="-128"/>
              <a:ea typeface="Meiryo UI" panose="020B0604030504040204" pitchFamily="50" charset="-128"/>
            </a:endParaRPr>
          </a:p>
          <a:p>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■駐車場の場所は必ず厳守！！構内には駐車しないでください。</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■スポセン利用ルールを守りましょう！（別紙）</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■コンディションを整えてお越しください。</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a:t>
            </a:r>
            <a:r>
              <a:rPr lang="ja-JP" altLang="en-US" sz="2800" dirty="0">
                <a:latin typeface="Meiryo UI" panose="020B0604030504040204" pitchFamily="50" charset="-128"/>
                <a:ea typeface="Meiryo UI" panose="020B0604030504040204" pitchFamily="50" charset="-128"/>
              </a:rPr>
              <a:t>　著しい疲労や</a:t>
            </a:r>
            <a:r>
              <a:rPr kumimoji="1" lang="ja-JP" altLang="en-US" sz="2800" dirty="0">
                <a:latin typeface="Meiryo UI" panose="020B0604030504040204" pitchFamily="50" charset="-128"/>
                <a:ea typeface="Meiryo UI" panose="020B0604030504040204" pitchFamily="50" charset="-128"/>
              </a:rPr>
              <a:t>睡眠不足、２日酔い、朝食無し等は避けましょう！</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■下記感染対策にご協力お願いします。</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・当日体温計測をお願いします、集合時にお伺いします</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・ランニング時以外極力マスク着用お願いします（夏は別途）</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・ランニング時互いの距離確保をお願いします</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・便乗での来場時、車内換気／マスク着用をお願いします</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・他感染リスクのある行動を控えていただくようお願いします</a:t>
            </a:r>
            <a:endParaRPr lang="en-US" altLang="ja-JP" sz="2800" dirty="0">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A518DEB0-8576-842C-92B5-0F524737ABD0}"/>
              </a:ext>
            </a:extLst>
          </p:cNvPr>
          <p:cNvSpPr txBox="1"/>
          <p:nvPr/>
        </p:nvSpPr>
        <p:spPr>
          <a:xfrm>
            <a:off x="226238" y="5442149"/>
            <a:ext cx="11349874" cy="1384995"/>
          </a:xfrm>
          <a:prstGeom prst="rect">
            <a:avLst/>
          </a:prstGeom>
          <a:noFill/>
        </p:spPr>
        <p:txBody>
          <a:bodyPr wrap="square" rtlCol="0">
            <a:spAutoFit/>
          </a:bodyPr>
          <a:lstStyle/>
          <a:p>
            <a:r>
              <a:rPr kumimoji="1" lang="ja-JP" altLang="en-US" sz="2800" b="1" dirty="0">
                <a:solidFill>
                  <a:srgbClr val="FF0000"/>
                </a:solidFill>
              </a:rPr>
              <a:t>練習開始時間に遅れても構いません。</a:t>
            </a:r>
            <a:endParaRPr kumimoji="1" lang="en-US" altLang="ja-JP" sz="2800" b="1" dirty="0">
              <a:solidFill>
                <a:srgbClr val="FF0000"/>
              </a:solidFill>
            </a:endParaRPr>
          </a:p>
          <a:p>
            <a:r>
              <a:rPr lang="ja-JP" altLang="en-US" sz="2800" b="1" dirty="0">
                <a:solidFill>
                  <a:srgbClr val="FF0000"/>
                </a:solidFill>
              </a:rPr>
              <a:t>交通ルールを遵守し、絶対に交通事故をおこさないよう、安全運転でお願いします。</a:t>
            </a:r>
            <a:endParaRPr kumimoji="1" lang="ja-JP" altLang="en-US" sz="2800" b="1" dirty="0">
              <a:solidFill>
                <a:srgbClr val="FF0000"/>
              </a:solidFill>
            </a:endParaRPr>
          </a:p>
        </p:txBody>
      </p:sp>
    </p:spTree>
    <p:extLst>
      <p:ext uri="{BB962C8B-B14F-4D97-AF65-F5344CB8AC3E}">
        <p14:creationId xmlns:p14="http://schemas.microsoft.com/office/powerpoint/2010/main" val="421392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59B75D2-A118-4BF0-AE28-B5CF3C150158}"/>
              </a:ext>
            </a:extLst>
          </p:cNvPr>
          <p:cNvSpPr txBox="1"/>
          <p:nvPr/>
        </p:nvSpPr>
        <p:spPr>
          <a:xfrm>
            <a:off x="-51300" y="57945"/>
            <a:ext cx="13023271" cy="523220"/>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正門横駐車場詳細</a:t>
            </a:r>
          </a:p>
        </p:txBody>
      </p:sp>
      <p:pic>
        <p:nvPicPr>
          <p:cNvPr id="8" name="図 7">
            <a:extLst>
              <a:ext uri="{FF2B5EF4-FFF2-40B4-BE49-F238E27FC236}">
                <a16:creationId xmlns:a16="http://schemas.microsoft.com/office/drawing/2014/main" id="{DDD4935C-5AC7-46A1-ABA1-FD4249B60D47}"/>
              </a:ext>
            </a:extLst>
          </p:cNvPr>
          <p:cNvPicPr>
            <a:picLocks noChangeAspect="1"/>
          </p:cNvPicPr>
          <p:nvPr/>
        </p:nvPicPr>
        <p:blipFill>
          <a:blip r:embed="rId2"/>
          <a:stretch>
            <a:fillRect/>
          </a:stretch>
        </p:blipFill>
        <p:spPr>
          <a:xfrm>
            <a:off x="247220" y="507569"/>
            <a:ext cx="11220773" cy="2921431"/>
          </a:xfrm>
          <a:prstGeom prst="rect">
            <a:avLst/>
          </a:prstGeom>
        </p:spPr>
      </p:pic>
      <p:pic>
        <p:nvPicPr>
          <p:cNvPr id="10" name="図 9">
            <a:extLst>
              <a:ext uri="{FF2B5EF4-FFF2-40B4-BE49-F238E27FC236}">
                <a16:creationId xmlns:a16="http://schemas.microsoft.com/office/drawing/2014/main" id="{DD224E34-B7E5-4C22-9C60-92F13A827C5F}"/>
              </a:ext>
            </a:extLst>
          </p:cNvPr>
          <p:cNvPicPr>
            <a:picLocks noChangeAspect="1"/>
          </p:cNvPicPr>
          <p:nvPr/>
        </p:nvPicPr>
        <p:blipFill>
          <a:blip r:embed="rId3"/>
          <a:stretch>
            <a:fillRect/>
          </a:stretch>
        </p:blipFill>
        <p:spPr>
          <a:xfrm>
            <a:off x="324711" y="3618854"/>
            <a:ext cx="11065790" cy="3239146"/>
          </a:xfrm>
          <a:prstGeom prst="rect">
            <a:avLst/>
          </a:prstGeom>
        </p:spPr>
      </p:pic>
    </p:spTree>
    <p:extLst>
      <p:ext uri="{BB962C8B-B14F-4D97-AF65-F5344CB8AC3E}">
        <p14:creationId xmlns:p14="http://schemas.microsoft.com/office/powerpoint/2010/main" val="256778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40640" y="245159"/>
            <a:ext cx="8496885"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練習当日のスケジュール（水曜夜の例）</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2141395930"/>
              </p:ext>
            </p:extLst>
          </p:nvPr>
        </p:nvGraphicFramePr>
        <p:xfrm>
          <a:off x="310481" y="949086"/>
          <a:ext cx="11320045" cy="3566160"/>
        </p:xfrm>
        <a:graphic>
          <a:graphicData uri="http://schemas.openxmlformats.org/drawingml/2006/table">
            <a:tbl>
              <a:tblPr firstRow="1" bandRow="1">
                <a:tableStyleId>{5C22544A-7EE6-4342-B048-85BDC9FD1C3A}</a:tableStyleId>
              </a:tblPr>
              <a:tblGrid>
                <a:gridCol w="2130387">
                  <a:extLst>
                    <a:ext uri="{9D8B030D-6E8A-4147-A177-3AD203B41FA5}">
                      <a16:colId xmlns:a16="http://schemas.microsoft.com/office/drawing/2014/main" val="2991284886"/>
                    </a:ext>
                  </a:extLst>
                </a:gridCol>
                <a:gridCol w="2580310">
                  <a:extLst>
                    <a:ext uri="{9D8B030D-6E8A-4147-A177-3AD203B41FA5}">
                      <a16:colId xmlns:a16="http://schemas.microsoft.com/office/drawing/2014/main" val="1920936744"/>
                    </a:ext>
                  </a:extLst>
                </a:gridCol>
                <a:gridCol w="6609348">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0">
                <a:tc>
                  <a:txBody>
                    <a:bodyPr/>
                    <a:lstStyle/>
                    <a:p>
                      <a:r>
                        <a:rPr kumimoji="1" lang="en-US" altLang="ja-JP" sz="2400" dirty="0">
                          <a:latin typeface="Meiryo UI" panose="020B0604030504040204" pitchFamily="50" charset="-128"/>
                          <a:ea typeface="Meiryo UI" panose="020B0604030504040204" pitchFamily="50" charset="-128"/>
                        </a:rPr>
                        <a:t>17:15</a:t>
                      </a:r>
                    </a:p>
                  </a:txBody>
                  <a:tcPr/>
                </a:tc>
                <a:tc>
                  <a:txBody>
                    <a:bodyPr/>
                    <a:lstStyle/>
                    <a:p>
                      <a:r>
                        <a:rPr kumimoji="1" lang="ja-JP" altLang="en-US" sz="2400" dirty="0">
                          <a:latin typeface="Meiryo UI" panose="020B0604030504040204" pitchFamily="50" charset="-128"/>
                          <a:ea typeface="Meiryo UI" panose="020B0604030504040204" pitchFamily="50" charset="-128"/>
                        </a:rPr>
                        <a:t>本社発</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各自</a:t>
                      </a:r>
                      <a:r>
                        <a:rPr kumimoji="1" lang="en-US" altLang="ja-JP" sz="2400" dirty="0">
                          <a:latin typeface="Meiryo UI" panose="020B0604030504040204" pitchFamily="50" charset="-128"/>
                          <a:ea typeface="Meiryo UI" panose="020B0604030504040204" pitchFamily="50" charset="-128"/>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本社からスポセン約１時間＋駐車場から</a:t>
                      </a:r>
                      <a:r>
                        <a:rPr kumimoji="1" lang="en-US" altLang="ja-JP" sz="2400" dirty="0">
                          <a:latin typeface="Meiryo UI" panose="020B0604030504040204" pitchFamily="50" charset="-128"/>
                          <a:ea typeface="Meiryo UI" panose="020B0604030504040204" pitchFamily="50" charset="-128"/>
                        </a:rPr>
                        <a:t>15</a:t>
                      </a:r>
                      <a:r>
                        <a:rPr kumimoji="1" lang="ja-JP" altLang="en-US" sz="2400" dirty="0">
                          <a:latin typeface="Meiryo UI" panose="020B0604030504040204" pitchFamily="50" charset="-128"/>
                          <a:ea typeface="Meiryo UI" panose="020B0604030504040204" pitchFamily="50" charset="-128"/>
                        </a:rPr>
                        <a:t>分徒歩</a:t>
                      </a:r>
                    </a:p>
                  </a:txBody>
                  <a:tcPr/>
                </a:tc>
                <a:extLst>
                  <a:ext uri="{0D108BD9-81ED-4DB2-BD59-A6C34878D82A}">
                    <a16:rowId xmlns:a16="http://schemas.microsoft.com/office/drawing/2014/main" val="1766689471"/>
                  </a:ext>
                </a:extLst>
              </a:tr>
              <a:tr h="0">
                <a:tc>
                  <a:txBody>
                    <a:bodyPr/>
                    <a:lstStyle/>
                    <a:p>
                      <a:r>
                        <a:rPr kumimoji="1" lang="en-US" altLang="ja-JP" sz="2400" dirty="0">
                          <a:latin typeface="Meiryo UI" panose="020B0604030504040204" pitchFamily="50" charset="-128"/>
                          <a:ea typeface="Meiryo UI" panose="020B0604030504040204" pitchFamily="50" charset="-128"/>
                        </a:rPr>
                        <a:t>18:30</a:t>
                      </a:r>
                    </a:p>
                  </a:txBody>
                  <a:tcPr/>
                </a:tc>
                <a:tc>
                  <a:txBody>
                    <a:bodyPr/>
                    <a:lstStyle/>
                    <a:p>
                      <a:r>
                        <a:rPr kumimoji="1" lang="ja-JP" altLang="en-US" sz="2400" dirty="0">
                          <a:latin typeface="Meiryo UI" panose="020B0604030504040204" pitchFamily="50" charset="-128"/>
                          <a:ea typeface="Meiryo UI" panose="020B0604030504040204" pitchFamily="50" charset="-128"/>
                        </a:rPr>
                        <a:t>集合・アップ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コース１周ゆっくり</a:t>
                      </a:r>
                      <a:r>
                        <a:rPr kumimoji="1" lang="en-US" altLang="ja-JP" sz="2400" dirty="0">
                          <a:latin typeface="Meiryo UI" panose="020B0604030504040204" pitchFamily="50" charset="-128"/>
                          <a:ea typeface="Meiryo UI" panose="020B0604030504040204" pitchFamily="50" charset="-128"/>
                        </a:rPr>
                        <a:t>jog</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63706680"/>
                  </a:ext>
                </a:extLst>
              </a:tr>
              <a:tr h="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solidFill>
                            <a:schemeClr val="tx1"/>
                          </a:solidFill>
                          <a:latin typeface="Meiryo UI" panose="020B0604030504040204" pitchFamily="50" charset="-128"/>
                          <a:ea typeface="Meiryo UI" panose="020B0604030504040204" pitchFamily="50" charset="-128"/>
                        </a:rPr>
                        <a:t>ドリンクは幹事さんに準備いただきます　</a:t>
                      </a:r>
                      <a:r>
                        <a:rPr kumimoji="1" lang="ja-JP" altLang="en-US" sz="2400" dirty="0">
                          <a:solidFill>
                            <a:srgbClr val="FF0000"/>
                          </a:solidFill>
                          <a:latin typeface="Meiryo UI" panose="020B0604030504040204" pitchFamily="50" charset="-128"/>
                          <a:ea typeface="Meiryo UI" panose="020B0604030504040204" pitchFamily="50" charset="-128"/>
                        </a:rPr>
                        <a:t>マイコップ持参</a:t>
                      </a:r>
                      <a:endParaRPr kumimoji="1" lang="en-US" altLang="ja-JP" sz="2400" dirty="0">
                        <a:solidFill>
                          <a:srgbClr val="FF0000"/>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90500508"/>
                  </a:ext>
                </a:extLst>
              </a:tr>
              <a:tr h="0">
                <a:tc>
                  <a:txBody>
                    <a:bodyPr/>
                    <a:lstStyle/>
                    <a:p>
                      <a:r>
                        <a:rPr kumimoji="1" lang="en-US" altLang="ja-JP" sz="2400" dirty="0">
                          <a:latin typeface="Meiryo UI" panose="020B0604030504040204" pitchFamily="50" charset="-128"/>
                          <a:ea typeface="Meiryo UI" panose="020B0604030504040204" pitchFamily="50" charset="-128"/>
                        </a:rPr>
                        <a:t>19:00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タイムトライアル</a:t>
                      </a:r>
                    </a:p>
                  </a:txBody>
                  <a:tcPr/>
                </a:tc>
                <a:tc>
                  <a:txBody>
                    <a:bodyPr/>
                    <a:lstStyle/>
                    <a:p>
                      <a:r>
                        <a:rPr kumimoji="1" lang="ja-JP" altLang="en-US" sz="2400" dirty="0">
                          <a:latin typeface="Meiryo UI" panose="020B0604030504040204" pitchFamily="50" charset="-128"/>
                          <a:ea typeface="Meiryo UI" panose="020B0604030504040204" pitchFamily="50" charset="-128"/>
                        </a:rPr>
                        <a:t>・コースでタイム測定、時差スタート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0">
                <a:tc>
                  <a:txBody>
                    <a:bodyPr/>
                    <a:lstStyle/>
                    <a:p>
                      <a:r>
                        <a:rPr kumimoji="1" lang="en-US" altLang="ja-JP" sz="2400" dirty="0">
                          <a:latin typeface="Meiryo UI" panose="020B0604030504040204" pitchFamily="50" charset="-128"/>
                          <a:ea typeface="Meiryo UI" panose="020B0604030504040204" pitchFamily="50" charset="-128"/>
                        </a:rPr>
                        <a:t>19:30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0">
                <a:tc>
                  <a:txBody>
                    <a:bodyPr/>
                    <a:lstStyle/>
                    <a:p>
                      <a:r>
                        <a:rPr kumimoji="1" lang="en-US" altLang="ja-JP" sz="2400" dirty="0">
                          <a:latin typeface="Meiryo UI" panose="020B0604030504040204" pitchFamily="50" charset="-128"/>
                          <a:ea typeface="Meiryo UI" panose="020B0604030504040204" pitchFamily="50" charset="-128"/>
                        </a:rPr>
                        <a:t>19:45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　</a:t>
                      </a:r>
                      <a:r>
                        <a:rPr kumimoji="1" lang="en-US" altLang="ja-JP" sz="2400" b="1" u="none"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練習</a:t>
                      </a:r>
                      <a:r>
                        <a:rPr kumimoji="1" lang="en-US" altLang="ja-JP" sz="2400" b="1" u="sng"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駐車場利用時間に注意</a:t>
                      </a:r>
                    </a:p>
                  </a:txBody>
                  <a:tcPr/>
                </a:tc>
                <a:extLst>
                  <a:ext uri="{0D108BD9-81ED-4DB2-BD59-A6C34878D82A}">
                    <a16:rowId xmlns:a16="http://schemas.microsoft.com/office/drawing/2014/main" val="339149212"/>
                  </a:ext>
                </a:extLst>
              </a:tr>
            </a:tbl>
          </a:graphicData>
        </a:graphic>
      </p:graphicFrame>
      <p:sp>
        <p:nvSpPr>
          <p:cNvPr id="6" name="テキスト ボックス 5"/>
          <p:cNvSpPr txBox="1"/>
          <p:nvPr/>
        </p:nvSpPr>
        <p:spPr>
          <a:xfrm>
            <a:off x="2839010" y="5534561"/>
            <a:ext cx="6788150" cy="1323439"/>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r>
              <a:rPr lang="ja-JP" altLang="en-US" sz="2000" b="1" dirty="0"/>
              <a:t>・着替え・防寒着</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p:txBody>
      </p:sp>
      <p:sp>
        <p:nvSpPr>
          <p:cNvPr id="2" name="テキスト ボックス 1">
            <a:extLst>
              <a:ext uri="{FF2B5EF4-FFF2-40B4-BE49-F238E27FC236}">
                <a16:creationId xmlns:a16="http://schemas.microsoft.com/office/drawing/2014/main" id="{E603B90B-C807-1B1B-C898-48B7C3097FB4}"/>
              </a:ext>
            </a:extLst>
          </p:cNvPr>
          <p:cNvSpPr txBox="1"/>
          <p:nvPr/>
        </p:nvSpPr>
        <p:spPr>
          <a:xfrm>
            <a:off x="310481" y="4547850"/>
            <a:ext cx="8496885" cy="954107"/>
          </a:xfrm>
          <a:prstGeom prst="rect">
            <a:avLst/>
          </a:prstGeom>
          <a:noFill/>
        </p:spPr>
        <p:txBody>
          <a:bodyPr wrap="square" rtlCol="0">
            <a:spAutoFit/>
          </a:bodyPr>
          <a:lstStyle/>
          <a:p>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練習許可時間　 ：</a:t>
            </a:r>
            <a:r>
              <a:rPr lang="en-US" altLang="ja-JP" sz="2800" b="1" u="sng" dirty="0">
                <a:latin typeface="Meiryo UI" panose="020B0604030504040204" pitchFamily="50" charset="-128"/>
                <a:ea typeface="Meiryo UI" panose="020B0604030504040204" pitchFamily="50" charset="-128"/>
              </a:rPr>
              <a:t>18:00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20:25</a:t>
            </a:r>
          </a:p>
          <a:p>
            <a:r>
              <a:rPr lang="ja-JP" altLang="en-US" sz="2800" dirty="0">
                <a:latin typeface="Meiryo UI" panose="020B0604030504040204" pitchFamily="50" charset="-128"/>
                <a:ea typeface="Meiryo UI" panose="020B0604030504040204" pitchFamily="50" charset="-128"/>
              </a:rPr>
              <a:t>　 駐車場利用時間：</a:t>
            </a:r>
            <a:r>
              <a:rPr lang="en-US" altLang="ja-JP" sz="2800" b="1" u="sng" dirty="0">
                <a:latin typeface="Meiryo UI" panose="020B0604030504040204" pitchFamily="50" charset="-128"/>
                <a:ea typeface="Meiryo UI" panose="020B0604030504040204" pitchFamily="50" charset="-128"/>
              </a:rPr>
              <a:t>17:30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20:50</a:t>
            </a:r>
            <a:endParaRPr kumimoji="1" lang="en-US" altLang="ja-JP" sz="2800" b="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9536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1585359" cy="5016758"/>
          </a:xfrm>
          <a:prstGeom prst="rect">
            <a:avLst/>
          </a:prstGeom>
          <a:noFill/>
        </p:spPr>
        <p:txBody>
          <a:bodyPr wrap="square" rtlCol="0">
            <a:spAutoFit/>
          </a:bodyPr>
          <a:lstStyle/>
          <a:p>
            <a:r>
              <a:rPr lang="ja-JP" altLang="en-US" sz="3200" b="1" u="sng" dirty="0">
                <a:latin typeface="Meiryo UI" panose="020B0604030504040204" pitchFamily="50" charset="-128"/>
                <a:ea typeface="Meiryo UI" panose="020B0604030504040204" pitchFamily="50" charset="-128"/>
              </a:rPr>
              <a:t>注意事項／感染対策等</a:t>
            </a:r>
            <a:endParaRPr lang="en-US" altLang="ja-JP" sz="3200" b="1" u="sng"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■駐車場の場所は必ず厳守！！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構内駐車場は利用禁止！　正門横駐車場を利用ください！！</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■練習時間</a:t>
            </a:r>
            <a:r>
              <a:rPr lang="en-US" altLang="ja-JP" sz="2400" dirty="0">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駐車場の利用時間も必ず厳守！！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■駅伝練習ルール・マナー</a:t>
            </a:r>
            <a:r>
              <a:rPr lang="en-US" altLang="ja-JP" sz="2400" dirty="0">
                <a:latin typeface="Meiryo UI" panose="020B0604030504040204" pitchFamily="50" charset="-128"/>
                <a:ea typeface="Meiryo UI" panose="020B0604030504040204" pitchFamily="50" charset="-128"/>
              </a:rPr>
              <a:t>10</a:t>
            </a:r>
            <a:r>
              <a:rPr lang="ja-JP" altLang="en-US" sz="2400" dirty="0">
                <a:latin typeface="Meiryo UI" panose="020B0604030504040204" pitchFamily="50" charset="-128"/>
                <a:ea typeface="Meiryo UI" panose="020B0604030504040204" pitchFamily="50" charset="-128"/>
              </a:rPr>
              <a:t>ヶ条を守りましょう！！</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別紙資料を事前に確認下さい！！</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■監視員が配置される為、節度ある行動をお願いします！！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ルール違反があった場合は、大会への出場資格を失うおそれあり！！</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■コンディションを整えてお越しください。</a:t>
            </a:r>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著しい疲労や</a:t>
            </a:r>
            <a:r>
              <a:rPr kumimoji="1" lang="ja-JP" altLang="en-US" sz="2400" b="1" u="sng" dirty="0">
                <a:solidFill>
                  <a:srgbClr val="FF0000"/>
                </a:solidFill>
                <a:latin typeface="Meiryo UI" panose="020B0604030504040204" pitchFamily="50" charset="-128"/>
                <a:ea typeface="Meiryo UI" panose="020B0604030504040204" pitchFamily="50" charset="-128"/>
              </a:rPr>
              <a:t>睡眠不足、２日酔い、朝食無し等は避けましょう！</a:t>
            </a:r>
            <a:endParaRPr kumimoji="1"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■感染リスクのある行動を控えていただくようお願いします。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便乗移動時は換気の実施、体調不良時は無理に参加しない等　</a:t>
            </a:r>
            <a:endParaRPr lang="en-US" altLang="ja-JP" sz="2400" b="1" u="sng" dirty="0">
              <a:solidFill>
                <a:srgbClr val="FF000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4FA1772-2E1B-62FB-5341-EA51C82F24A5}"/>
              </a:ext>
            </a:extLst>
          </p:cNvPr>
          <p:cNvSpPr txBox="1"/>
          <p:nvPr/>
        </p:nvSpPr>
        <p:spPr>
          <a:xfrm>
            <a:off x="117742" y="5360464"/>
            <a:ext cx="11585358" cy="954107"/>
          </a:xfrm>
          <a:prstGeom prst="rect">
            <a:avLst/>
          </a:prstGeom>
          <a:noFill/>
        </p:spPr>
        <p:txBody>
          <a:bodyPr wrap="square" rtlCol="0">
            <a:spAutoFit/>
          </a:bodyPr>
          <a:lstStyle/>
          <a:p>
            <a:r>
              <a:rPr kumimoji="1" lang="ja-JP" altLang="en-US" sz="2800" b="1" dirty="0">
                <a:solidFill>
                  <a:srgbClr val="FF0000"/>
                </a:solidFill>
              </a:rPr>
              <a:t>練習開始時間に遅れても構いません。</a:t>
            </a:r>
            <a:r>
              <a:rPr lang="ja-JP" altLang="en-US" sz="2800" b="1" dirty="0">
                <a:solidFill>
                  <a:srgbClr val="FF0000"/>
                </a:solidFill>
              </a:rPr>
              <a:t>交通ルールを遵守し、絶対に交通事故をおこさないよう、安全運転でお願いします。</a:t>
            </a:r>
            <a:endParaRPr kumimoji="1" lang="ja-JP" altLang="en-US" sz="2800" b="1" dirty="0">
              <a:solidFill>
                <a:srgbClr val="FF0000"/>
              </a:solidFill>
            </a:endParaRPr>
          </a:p>
        </p:txBody>
      </p:sp>
    </p:spTree>
    <p:extLst>
      <p:ext uri="{BB962C8B-B14F-4D97-AF65-F5344CB8AC3E}">
        <p14:creationId xmlns:p14="http://schemas.microsoft.com/office/powerpoint/2010/main" val="93156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3558"/>
            <a:ext cx="8496885"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練習当日の流れ（競技場集合後）</a:t>
            </a:r>
            <a:endParaRPr kumimoji="1" lang="en-US" altLang="ja-JP" sz="2800" b="1" u="sng" dirty="0">
              <a:latin typeface="Meiryo UI" panose="020B0604030504040204" pitchFamily="50" charset="-128"/>
              <a:ea typeface="Meiryo UI" panose="020B0604030504040204" pitchFamily="50" charset="-128"/>
            </a:endParaRPr>
          </a:p>
        </p:txBody>
      </p:sp>
      <p:sp>
        <p:nvSpPr>
          <p:cNvPr id="6" name="テキスト ボックス 5"/>
          <p:cNvSpPr txBox="1"/>
          <p:nvPr/>
        </p:nvSpPr>
        <p:spPr>
          <a:xfrm>
            <a:off x="393895" y="3342606"/>
            <a:ext cx="10536701" cy="2554545"/>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lang="ja-JP" altLang="en-US" sz="2000" b="1" dirty="0"/>
              <a:t>□マイコップ</a:t>
            </a:r>
            <a:r>
              <a:rPr lang="en-US" altLang="ja-JP" sz="2000" b="1" dirty="0"/>
              <a:t>※</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r>
              <a:rPr lang="ja-JP" altLang="en-US" sz="2000" b="1" dirty="0"/>
              <a:t>・着替え・防寒着</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a:p>
            <a:endParaRPr lang="en-US" altLang="ja-JP" sz="2000" b="1" dirty="0"/>
          </a:p>
          <a:p>
            <a:r>
              <a:rPr kumimoji="1" lang="en-US" altLang="ja-JP" sz="2000" b="1" dirty="0"/>
              <a:t>※</a:t>
            </a:r>
            <a:r>
              <a:rPr kumimoji="1" lang="ja-JP" altLang="en-US" sz="2000" b="1" dirty="0"/>
              <a:t>ドリンクは運営・幹事で準備を致します。</a:t>
            </a:r>
            <a:endParaRPr kumimoji="1" lang="en-US" altLang="ja-JP" sz="2000" b="1" dirty="0"/>
          </a:p>
          <a:p>
            <a:r>
              <a:rPr lang="ja-JP" altLang="en-US" sz="2000" b="1" dirty="0"/>
              <a:t>　</a:t>
            </a:r>
            <a:r>
              <a:rPr kumimoji="1" lang="ja-JP" altLang="en-US" sz="2000" b="1" dirty="0"/>
              <a:t>２</a:t>
            </a:r>
            <a:r>
              <a:rPr kumimoji="1" lang="en-US" altLang="ja-JP" sz="2000" b="1" dirty="0"/>
              <a:t>L</a:t>
            </a:r>
            <a:r>
              <a:rPr kumimoji="1" lang="ja-JP" altLang="en-US" sz="2000" b="1" dirty="0"/>
              <a:t>ボトル共有ですのでマイコップの持参をお願いします</a:t>
            </a:r>
            <a:endParaRPr kumimoji="1" lang="en-US" altLang="ja-JP" sz="2000" b="1" dirty="0"/>
          </a:p>
        </p:txBody>
      </p:sp>
      <p:sp>
        <p:nvSpPr>
          <p:cNvPr id="3" name="テキスト ボックス 2">
            <a:extLst>
              <a:ext uri="{FF2B5EF4-FFF2-40B4-BE49-F238E27FC236}">
                <a16:creationId xmlns:a16="http://schemas.microsoft.com/office/drawing/2014/main" id="{BF8FCEB2-A351-9203-5C49-4974706CF8FA}"/>
              </a:ext>
            </a:extLst>
          </p:cNvPr>
          <p:cNvSpPr txBox="1"/>
          <p:nvPr/>
        </p:nvSpPr>
        <p:spPr>
          <a:xfrm>
            <a:off x="281354" y="614658"/>
            <a:ext cx="9298745" cy="1569660"/>
          </a:xfrm>
          <a:prstGeom prst="rect">
            <a:avLst/>
          </a:prstGeom>
          <a:noFill/>
        </p:spPr>
        <p:txBody>
          <a:bodyPr wrap="square" rtlCol="0">
            <a:spAutoFit/>
          </a:bodyPr>
          <a:lstStyle/>
          <a:p>
            <a:r>
              <a:rPr kumimoji="1" lang="ja-JP" altLang="en-US" sz="2400" b="1" dirty="0"/>
              <a:t>①全員で２．８ｋｍコース１周ウォーミングアップ</a:t>
            </a:r>
            <a:endParaRPr kumimoji="1" lang="en-US" altLang="ja-JP" sz="2400" b="1" dirty="0"/>
          </a:p>
          <a:p>
            <a:r>
              <a:rPr lang="ja-JP" altLang="en-US" sz="2400" b="1" dirty="0"/>
              <a:t>②体操・水分補給等</a:t>
            </a:r>
            <a:endParaRPr lang="en-US" altLang="ja-JP" sz="2400" b="1" dirty="0"/>
          </a:p>
          <a:p>
            <a:r>
              <a:rPr kumimoji="1" lang="ja-JP" altLang="en-US" sz="2400" b="1" dirty="0"/>
              <a:t>③練習（２．８ｋｍコースタイム測定等）</a:t>
            </a:r>
            <a:endParaRPr kumimoji="1" lang="en-US" altLang="ja-JP" sz="2400" b="1" dirty="0"/>
          </a:p>
          <a:p>
            <a:r>
              <a:rPr lang="ja-JP" altLang="en-US" sz="2400" b="1" dirty="0"/>
              <a:t>④クールダウン・集合・解散</a:t>
            </a:r>
            <a:endParaRPr kumimoji="1" lang="ja-JP" altLang="en-US" sz="2400" b="1" dirty="0"/>
          </a:p>
        </p:txBody>
      </p:sp>
      <p:sp>
        <p:nvSpPr>
          <p:cNvPr id="7" name="テキスト ボックス 6">
            <a:extLst>
              <a:ext uri="{FF2B5EF4-FFF2-40B4-BE49-F238E27FC236}">
                <a16:creationId xmlns:a16="http://schemas.microsoft.com/office/drawing/2014/main" id="{9375E716-5E4E-8AE6-2E33-50668EAC49FC}"/>
              </a:ext>
            </a:extLst>
          </p:cNvPr>
          <p:cNvSpPr txBox="1"/>
          <p:nvPr/>
        </p:nvSpPr>
        <p:spPr>
          <a:xfrm>
            <a:off x="393895" y="2184318"/>
            <a:ext cx="9298745" cy="461665"/>
          </a:xfrm>
          <a:prstGeom prst="rect">
            <a:avLst/>
          </a:prstGeom>
          <a:noFill/>
        </p:spPr>
        <p:txBody>
          <a:bodyPr wrap="square" rtlCol="0">
            <a:spAutoFit/>
          </a:bodyPr>
          <a:lstStyle/>
          <a:p>
            <a:r>
              <a:rPr lang="ja-JP" altLang="en-US" sz="2400" b="1" dirty="0"/>
              <a:t>①～④合計で１．５時間程</a:t>
            </a:r>
            <a:endParaRPr kumimoji="1" lang="ja-JP" altLang="en-US" sz="2400" b="1" dirty="0"/>
          </a:p>
        </p:txBody>
      </p:sp>
      <p:sp>
        <p:nvSpPr>
          <p:cNvPr id="2" name="テキスト ボックス 1">
            <a:extLst>
              <a:ext uri="{FF2B5EF4-FFF2-40B4-BE49-F238E27FC236}">
                <a16:creationId xmlns:a16="http://schemas.microsoft.com/office/drawing/2014/main" id="{D2606C2F-3FD7-2780-6BE5-A1B1FED983BA}"/>
              </a:ext>
            </a:extLst>
          </p:cNvPr>
          <p:cNvSpPr txBox="1"/>
          <p:nvPr/>
        </p:nvSpPr>
        <p:spPr>
          <a:xfrm>
            <a:off x="393895" y="2650108"/>
            <a:ext cx="9298745" cy="461665"/>
          </a:xfrm>
          <a:prstGeom prst="rect">
            <a:avLst/>
          </a:prstGeom>
          <a:noFill/>
        </p:spPr>
        <p:txBody>
          <a:bodyPr wrap="square" rtlCol="0">
            <a:spAutoFit/>
          </a:bodyPr>
          <a:lstStyle/>
          <a:p>
            <a:r>
              <a:rPr kumimoji="1" lang="en-US" altLang="ja-JP" sz="2400" b="1" dirty="0">
                <a:solidFill>
                  <a:srgbClr val="FF0000"/>
                </a:solidFill>
              </a:rPr>
              <a:t>※</a:t>
            </a:r>
            <a:r>
              <a:rPr kumimoji="1" lang="ja-JP" altLang="en-US" sz="2400" b="1" dirty="0">
                <a:solidFill>
                  <a:srgbClr val="FF0000"/>
                </a:solidFill>
              </a:rPr>
              <a:t>トラックは</a:t>
            </a:r>
            <a:r>
              <a:rPr lang="ja-JP" altLang="en-US" sz="2400" b="1" dirty="0">
                <a:solidFill>
                  <a:srgbClr val="FF0000"/>
                </a:solidFill>
              </a:rPr>
              <a:t>６～８レーンを使用する</a:t>
            </a:r>
            <a:endParaRPr kumimoji="1" lang="ja-JP" altLang="en-US" sz="2400" b="1" dirty="0">
              <a:solidFill>
                <a:srgbClr val="FF0000"/>
              </a:solidFill>
            </a:endParaRPr>
          </a:p>
        </p:txBody>
      </p:sp>
    </p:spTree>
    <p:extLst>
      <p:ext uri="{BB962C8B-B14F-4D97-AF65-F5344CB8AC3E}">
        <p14:creationId xmlns:p14="http://schemas.microsoft.com/office/powerpoint/2010/main" val="103134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ｽﾎﾟｰﾂｾﾝﾀｰ全域図（改）05_A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16" t="1457" b="3561"/>
          <a:stretch>
            <a:fillRect/>
          </a:stretch>
        </p:blipFill>
        <p:spPr bwMode="auto">
          <a:xfrm>
            <a:off x="1781175" y="1033463"/>
            <a:ext cx="84963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フリーフォーム 4"/>
          <p:cNvSpPr/>
          <p:nvPr/>
        </p:nvSpPr>
        <p:spPr>
          <a:xfrm>
            <a:off x="4371975" y="1776412"/>
            <a:ext cx="5695950" cy="2076450"/>
          </a:xfrm>
          <a:custGeom>
            <a:avLst/>
            <a:gdLst>
              <a:gd name="connsiteX0" fmla="*/ 1981200 w 5695950"/>
              <a:gd name="connsiteY0" fmla="*/ 676275 h 2076450"/>
              <a:gd name="connsiteX1" fmla="*/ 1981200 w 5695950"/>
              <a:gd name="connsiteY1" fmla="*/ 390525 h 2076450"/>
              <a:gd name="connsiteX2" fmla="*/ 1838325 w 5695950"/>
              <a:gd name="connsiteY2" fmla="*/ 276225 h 2076450"/>
              <a:gd name="connsiteX3" fmla="*/ 1685925 w 5695950"/>
              <a:gd name="connsiteY3" fmla="*/ 304800 h 2076450"/>
              <a:gd name="connsiteX4" fmla="*/ 1628775 w 5695950"/>
              <a:gd name="connsiteY4" fmla="*/ 342900 h 2076450"/>
              <a:gd name="connsiteX5" fmla="*/ 1533525 w 5695950"/>
              <a:gd name="connsiteY5" fmla="*/ 295275 h 2076450"/>
              <a:gd name="connsiteX6" fmla="*/ 1447800 w 5695950"/>
              <a:gd name="connsiteY6" fmla="*/ 257175 h 2076450"/>
              <a:gd name="connsiteX7" fmla="*/ 1419225 w 5695950"/>
              <a:gd name="connsiteY7" fmla="*/ 209550 h 2076450"/>
              <a:gd name="connsiteX8" fmla="*/ 1476375 w 5695950"/>
              <a:gd name="connsiteY8" fmla="*/ 95250 h 2076450"/>
              <a:gd name="connsiteX9" fmla="*/ 1733550 w 5695950"/>
              <a:gd name="connsiteY9" fmla="*/ 95250 h 2076450"/>
              <a:gd name="connsiteX10" fmla="*/ 1866900 w 5695950"/>
              <a:gd name="connsiteY10" fmla="*/ 66675 h 2076450"/>
              <a:gd name="connsiteX11" fmla="*/ 2095500 w 5695950"/>
              <a:gd name="connsiteY11" fmla="*/ 38100 h 2076450"/>
              <a:gd name="connsiteX12" fmla="*/ 2295525 w 5695950"/>
              <a:gd name="connsiteY12" fmla="*/ 95250 h 2076450"/>
              <a:gd name="connsiteX13" fmla="*/ 2428875 w 5695950"/>
              <a:gd name="connsiteY13" fmla="*/ 57150 h 2076450"/>
              <a:gd name="connsiteX14" fmla="*/ 2790825 w 5695950"/>
              <a:gd name="connsiteY14" fmla="*/ 0 h 2076450"/>
              <a:gd name="connsiteX15" fmla="*/ 3171825 w 5695950"/>
              <a:gd name="connsiteY15" fmla="*/ 66675 h 2076450"/>
              <a:gd name="connsiteX16" fmla="*/ 3676650 w 5695950"/>
              <a:gd name="connsiteY16" fmla="*/ 180975 h 2076450"/>
              <a:gd name="connsiteX17" fmla="*/ 3790950 w 5695950"/>
              <a:gd name="connsiteY17" fmla="*/ 504825 h 2076450"/>
              <a:gd name="connsiteX18" fmla="*/ 3819525 w 5695950"/>
              <a:gd name="connsiteY18" fmla="*/ 666750 h 2076450"/>
              <a:gd name="connsiteX19" fmla="*/ 3981450 w 5695950"/>
              <a:gd name="connsiteY19" fmla="*/ 762000 h 2076450"/>
              <a:gd name="connsiteX20" fmla="*/ 4362450 w 5695950"/>
              <a:gd name="connsiteY20" fmla="*/ 752475 h 2076450"/>
              <a:gd name="connsiteX21" fmla="*/ 4714875 w 5695950"/>
              <a:gd name="connsiteY21" fmla="*/ 847725 h 2076450"/>
              <a:gd name="connsiteX22" fmla="*/ 5181600 w 5695950"/>
              <a:gd name="connsiteY22" fmla="*/ 1104900 h 2076450"/>
              <a:gd name="connsiteX23" fmla="*/ 5400675 w 5695950"/>
              <a:gd name="connsiteY23" fmla="*/ 1381125 h 2076450"/>
              <a:gd name="connsiteX24" fmla="*/ 5695950 w 5695950"/>
              <a:gd name="connsiteY24" fmla="*/ 2057400 h 2076450"/>
              <a:gd name="connsiteX25" fmla="*/ 5133975 w 5695950"/>
              <a:gd name="connsiteY25" fmla="*/ 2076450 h 2076450"/>
              <a:gd name="connsiteX26" fmla="*/ 4714875 w 5695950"/>
              <a:gd name="connsiteY26" fmla="*/ 1990725 h 2076450"/>
              <a:gd name="connsiteX27" fmla="*/ 4352925 w 5695950"/>
              <a:gd name="connsiteY27" fmla="*/ 1733550 h 2076450"/>
              <a:gd name="connsiteX28" fmla="*/ 4010025 w 5695950"/>
              <a:gd name="connsiteY28" fmla="*/ 1676400 h 2076450"/>
              <a:gd name="connsiteX29" fmla="*/ 3562350 w 5695950"/>
              <a:gd name="connsiteY29" fmla="*/ 1657350 h 2076450"/>
              <a:gd name="connsiteX30" fmla="*/ 0 w 5695950"/>
              <a:gd name="connsiteY30" fmla="*/ 1657350 h 2076450"/>
              <a:gd name="connsiteX31" fmla="*/ 76200 w 5695950"/>
              <a:gd name="connsiteY31" fmla="*/ 1190625 h 2076450"/>
              <a:gd name="connsiteX32" fmla="*/ 228600 w 5695950"/>
              <a:gd name="connsiteY32" fmla="*/ 571500 h 2076450"/>
              <a:gd name="connsiteX33" fmla="*/ 409575 w 5695950"/>
              <a:gd name="connsiteY33" fmla="*/ 209550 h 2076450"/>
              <a:gd name="connsiteX34" fmla="*/ 771525 w 5695950"/>
              <a:gd name="connsiteY34" fmla="*/ 76200 h 2076450"/>
              <a:gd name="connsiteX35" fmla="*/ 1333500 w 5695950"/>
              <a:gd name="connsiteY35" fmla="*/ 85725 h 2076450"/>
              <a:gd name="connsiteX36" fmla="*/ 1457325 w 5695950"/>
              <a:gd name="connsiteY36" fmla="*/ 95250 h 2076450"/>
              <a:gd name="connsiteX37" fmla="*/ 1352550 w 5695950"/>
              <a:gd name="connsiteY37" fmla="*/ 285750 h 2076450"/>
              <a:gd name="connsiteX38" fmla="*/ 1600200 w 5695950"/>
              <a:gd name="connsiteY38" fmla="*/ 371475 h 2076450"/>
              <a:gd name="connsiteX39" fmla="*/ 1571625 w 5695950"/>
              <a:gd name="connsiteY39" fmla="*/ 723900 h 2076450"/>
              <a:gd name="connsiteX40" fmla="*/ 1552575 w 5695950"/>
              <a:gd name="connsiteY40" fmla="*/ 962025 h 2076450"/>
              <a:gd name="connsiteX41" fmla="*/ 1657350 w 5695950"/>
              <a:gd name="connsiteY41" fmla="*/ 1066800 h 2076450"/>
              <a:gd name="connsiteX42" fmla="*/ 1866900 w 5695950"/>
              <a:gd name="connsiteY42" fmla="*/ 1114425 h 2076450"/>
              <a:gd name="connsiteX43" fmla="*/ 2038350 w 5695950"/>
              <a:gd name="connsiteY43" fmla="*/ 971550 h 2076450"/>
              <a:gd name="connsiteX44" fmla="*/ 1981200 w 5695950"/>
              <a:gd name="connsiteY44" fmla="*/ 67627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95950" h="2076450">
                <a:moveTo>
                  <a:pt x="1981200" y="676275"/>
                </a:moveTo>
                <a:lnTo>
                  <a:pt x="1981200" y="390525"/>
                </a:lnTo>
                <a:lnTo>
                  <a:pt x="1838325" y="276225"/>
                </a:lnTo>
                <a:lnTo>
                  <a:pt x="1685925" y="304800"/>
                </a:lnTo>
                <a:lnTo>
                  <a:pt x="1628775" y="342900"/>
                </a:lnTo>
                <a:lnTo>
                  <a:pt x="1533525" y="295275"/>
                </a:lnTo>
                <a:lnTo>
                  <a:pt x="1447800" y="257175"/>
                </a:lnTo>
                <a:lnTo>
                  <a:pt x="1419225" y="209550"/>
                </a:lnTo>
                <a:lnTo>
                  <a:pt x="1476375" y="95250"/>
                </a:lnTo>
                <a:lnTo>
                  <a:pt x="1733550" y="95250"/>
                </a:lnTo>
                <a:lnTo>
                  <a:pt x="1866900" y="66675"/>
                </a:lnTo>
                <a:lnTo>
                  <a:pt x="2095500" y="38100"/>
                </a:lnTo>
                <a:lnTo>
                  <a:pt x="2295525" y="95250"/>
                </a:lnTo>
                <a:lnTo>
                  <a:pt x="2428875" y="57150"/>
                </a:lnTo>
                <a:lnTo>
                  <a:pt x="2790825" y="0"/>
                </a:lnTo>
                <a:lnTo>
                  <a:pt x="3171825" y="66675"/>
                </a:lnTo>
                <a:lnTo>
                  <a:pt x="3676650" y="180975"/>
                </a:lnTo>
                <a:lnTo>
                  <a:pt x="3790950" y="504825"/>
                </a:lnTo>
                <a:lnTo>
                  <a:pt x="3819525" y="666750"/>
                </a:lnTo>
                <a:lnTo>
                  <a:pt x="3981450" y="762000"/>
                </a:lnTo>
                <a:lnTo>
                  <a:pt x="4362450" y="752475"/>
                </a:lnTo>
                <a:lnTo>
                  <a:pt x="4714875" y="847725"/>
                </a:lnTo>
                <a:lnTo>
                  <a:pt x="5181600" y="1104900"/>
                </a:lnTo>
                <a:lnTo>
                  <a:pt x="5400675" y="1381125"/>
                </a:lnTo>
                <a:lnTo>
                  <a:pt x="5695950" y="2057400"/>
                </a:lnTo>
                <a:lnTo>
                  <a:pt x="5133975" y="2076450"/>
                </a:lnTo>
                <a:lnTo>
                  <a:pt x="4714875" y="1990725"/>
                </a:lnTo>
                <a:lnTo>
                  <a:pt x="4352925" y="1733550"/>
                </a:lnTo>
                <a:lnTo>
                  <a:pt x="4010025" y="1676400"/>
                </a:lnTo>
                <a:lnTo>
                  <a:pt x="3562350" y="1657350"/>
                </a:lnTo>
                <a:lnTo>
                  <a:pt x="0" y="1657350"/>
                </a:lnTo>
                <a:lnTo>
                  <a:pt x="76200" y="1190625"/>
                </a:lnTo>
                <a:lnTo>
                  <a:pt x="228600" y="571500"/>
                </a:lnTo>
                <a:lnTo>
                  <a:pt x="409575" y="209550"/>
                </a:lnTo>
                <a:lnTo>
                  <a:pt x="771525" y="76200"/>
                </a:lnTo>
                <a:lnTo>
                  <a:pt x="1333500" y="85725"/>
                </a:lnTo>
                <a:lnTo>
                  <a:pt x="1457325" y="95250"/>
                </a:lnTo>
                <a:lnTo>
                  <a:pt x="1352550" y="285750"/>
                </a:lnTo>
                <a:lnTo>
                  <a:pt x="1600200" y="371475"/>
                </a:lnTo>
                <a:lnTo>
                  <a:pt x="1571625" y="723900"/>
                </a:lnTo>
                <a:lnTo>
                  <a:pt x="1552575" y="962025"/>
                </a:lnTo>
                <a:lnTo>
                  <a:pt x="1657350" y="1066800"/>
                </a:lnTo>
                <a:lnTo>
                  <a:pt x="1866900" y="1114425"/>
                </a:lnTo>
                <a:lnTo>
                  <a:pt x="2038350" y="971550"/>
                </a:lnTo>
                <a:lnTo>
                  <a:pt x="1981200" y="676275"/>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6" name="星 5 5"/>
          <p:cNvSpPr/>
          <p:nvPr/>
        </p:nvSpPr>
        <p:spPr>
          <a:xfrm>
            <a:off x="6074455" y="2262186"/>
            <a:ext cx="615306" cy="504826"/>
          </a:xfrm>
          <a:prstGeom prst="star5">
            <a:avLst/>
          </a:prstGeom>
          <a:solidFill>
            <a:srgbClr val="FFFF00"/>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7" name="星 5 6"/>
          <p:cNvSpPr/>
          <p:nvPr/>
        </p:nvSpPr>
        <p:spPr>
          <a:xfrm>
            <a:off x="9634923" y="3092922"/>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8" name="Text Box 2"/>
          <p:cNvSpPr txBox="1">
            <a:spLocks noChangeArrowheads="1"/>
          </p:cNvSpPr>
          <p:nvPr/>
        </p:nvSpPr>
        <p:spPr bwMode="auto">
          <a:xfrm>
            <a:off x="9730426" y="2680958"/>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1km</a:t>
            </a:r>
            <a:endParaRPr lang="ja-JP" altLang="en-US" sz="2400" b="1" dirty="0">
              <a:latin typeface="ＭＳ Ｐゴシック"/>
              <a:ea typeface="ＭＳ Ｐゴシック"/>
            </a:endParaRPr>
          </a:p>
        </p:txBody>
      </p:sp>
      <p:sp>
        <p:nvSpPr>
          <p:cNvPr id="9" name="星 5 8"/>
          <p:cNvSpPr/>
          <p:nvPr/>
        </p:nvSpPr>
        <p:spPr>
          <a:xfrm>
            <a:off x="4583832" y="3137960"/>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10" name="Text Box 2"/>
          <p:cNvSpPr txBox="1">
            <a:spLocks noChangeArrowheads="1"/>
          </p:cNvSpPr>
          <p:nvPr/>
        </p:nvSpPr>
        <p:spPr bwMode="auto">
          <a:xfrm>
            <a:off x="4519729" y="3537487"/>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2km</a:t>
            </a:r>
            <a:endParaRPr lang="ja-JP" altLang="en-US" sz="2400" b="1" dirty="0">
              <a:latin typeface="ＭＳ Ｐゴシック"/>
              <a:ea typeface="ＭＳ Ｐゴシック"/>
            </a:endParaRPr>
          </a:p>
        </p:txBody>
      </p:sp>
      <p:cxnSp>
        <p:nvCxnSpPr>
          <p:cNvPr id="13" name="直線矢印コネクタ 12"/>
          <p:cNvCxnSpPr/>
          <p:nvPr/>
        </p:nvCxnSpPr>
        <p:spPr>
          <a:xfrm>
            <a:off x="7075214" y="1717095"/>
            <a:ext cx="527599"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6"/>
          </p:cNvCxnSpPr>
          <p:nvPr/>
        </p:nvCxnSpPr>
        <p:spPr>
          <a:xfrm flipV="1">
            <a:off x="5819776" y="1900237"/>
            <a:ext cx="66675" cy="1333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5016834" y="1867971"/>
            <a:ext cx="450516" cy="3226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5667376" y="1914111"/>
            <a:ext cx="43901" cy="1385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2"/>
          <p:cNvSpPr txBox="1">
            <a:spLocks noChangeArrowheads="1"/>
          </p:cNvSpPr>
          <p:nvPr/>
        </p:nvSpPr>
        <p:spPr bwMode="auto">
          <a:xfrm>
            <a:off x="6924673" y="2586038"/>
            <a:ext cx="590552" cy="180975"/>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ysClr val="windowText" lastClr="000000"/>
                </a:solidFill>
                <a:latin typeface="ＭＳ Ｐゴシック"/>
                <a:ea typeface="ＭＳ Ｐゴシック"/>
              </a:rPr>
              <a:t>体育館</a:t>
            </a:r>
          </a:p>
        </p:txBody>
      </p:sp>
      <p:cxnSp>
        <p:nvCxnSpPr>
          <p:cNvPr id="18" name="直線矢印コネクタ 17"/>
          <p:cNvCxnSpPr/>
          <p:nvPr/>
        </p:nvCxnSpPr>
        <p:spPr>
          <a:xfrm flipH="1" flipV="1">
            <a:off x="6496050" y="3481387"/>
            <a:ext cx="1158326"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2"/>
          <p:cNvSpPr txBox="1">
            <a:spLocks noChangeArrowheads="1"/>
          </p:cNvSpPr>
          <p:nvPr/>
        </p:nvSpPr>
        <p:spPr bwMode="auto">
          <a:xfrm>
            <a:off x="2285998" y="4452937"/>
            <a:ext cx="781053" cy="361951"/>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三好丘駅側</a:t>
            </a:r>
            <a:endParaRPr lang="en-US" altLang="ja-JP" sz="900" b="1">
              <a:solidFill>
                <a:sysClr val="windowText" lastClr="000000"/>
              </a:solidFill>
              <a:latin typeface="ＭＳ Ｐゴシック"/>
              <a:ea typeface="ＭＳ Ｐゴシック"/>
            </a:endParaRPr>
          </a:p>
          <a:p>
            <a:pPr>
              <a:lnSpc>
                <a:spcPts val="1100"/>
              </a:lnSpc>
              <a:defRPr sz="1000"/>
            </a:pPr>
            <a:r>
              <a:rPr lang="ja-JP" altLang="en-US" sz="900" b="1">
                <a:solidFill>
                  <a:sysClr val="windowText" lastClr="000000"/>
                </a:solidFill>
                <a:latin typeface="ＭＳ Ｐゴシック"/>
                <a:ea typeface="ＭＳ Ｐゴシック"/>
              </a:rPr>
              <a:t>入り口</a:t>
            </a:r>
          </a:p>
        </p:txBody>
      </p:sp>
      <p:sp>
        <p:nvSpPr>
          <p:cNvPr id="20" name="Text Box 2"/>
          <p:cNvSpPr txBox="1">
            <a:spLocks noChangeArrowheads="1"/>
          </p:cNvSpPr>
          <p:nvPr/>
        </p:nvSpPr>
        <p:spPr bwMode="auto">
          <a:xfrm>
            <a:off x="3171826" y="2862263"/>
            <a:ext cx="561975" cy="438150"/>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トヨタ工業学園高校</a:t>
            </a:r>
          </a:p>
        </p:txBody>
      </p:sp>
      <p:cxnSp>
        <p:nvCxnSpPr>
          <p:cNvPr id="21" name="直線矢印コネクタ 20"/>
          <p:cNvCxnSpPr/>
          <p:nvPr/>
        </p:nvCxnSpPr>
        <p:spPr>
          <a:xfrm flipH="1" flipV="1">
            <a:off x="6359799" y="1966913"/>
            <a:ext cx="50526" cy="34290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タイトル 2"/>
          <p:cNvSpPr txBox="1">
            <a:spLocks/>
          </p:cNvSpPr>
          <p:nvPr/>
        </p:nvSpPr>
        <p:spPr>
          <a:xfrm>
            <a:off x="1554743" y="0"/>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全社駅伝のｺｰｽ（ｽﾎﾟｾﾝ）</a:t>
            </a:r>
          </a:p>
        </p:txBody>
      </p:sp>
      <p:sp>
        <p:nvSpPr>
          <p:cNvPr id="23" name="Text Box 2"/>
          <p:cNvSpPr txBox="1">
            <a:spLocks noChangeArrowheads="1"/>
          </p:cNvSpPr>
          <p:nvPr/>
        </p:nvSpPr>
        <p:spPr bwMode="auto">
          <a:xfrm>
            <a:off x="6658742" y="2197770"/>
            <a:ext cx="1453483"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2400" b="1" dirty="0">
                <a:latin typeface="ＭＳ Ｐゴシック"/>
                <a:ea typeface="ＭＳ Ｐゴシック"/>
              </a:rPr>
              <a:t>ｽﾀｰﾄ</a:t>
            </a:r>
          </a:p>
        </p:txBody>
      </p:sp>
      <p:cxnSp>
        <p:nvCxnSpPr>
          <p:cNvPr id="29" name="直線矢印コネクタ 28"/>
          <p:cNvCxnSpPr/>
          <p:nvPr/>
        </p:nvCxnSpPr>
        <p:spPr>
          <a:xfrm>
            <a:off x="8256241" y="2004739"/>
            <a:ext cx="263799" cy="42153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4255931" y="2654773"/>
            <a:ext cx="131899" cy="75598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1556962" y="5069845"/>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1</a:t>
            </a: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周　２．８５ｋｍ</a:t>
            </a:r>
            <a:endPar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2" name="テキスト ボックス 1"/>
          <p:cNvSpPr txBox="1"/>
          <p:nvPr/>
        </p:nvSpPr>
        <p:spPr>
          <a:xfrm>
            <a:off x="6802758" y="1128921"/>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300m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5" name="テキスト ボックス 24"/>
          <p:cNvSpPr txBox="1"/>
          <p:nvPr/>
        </p:nvSpPr>
        <p:spPr>
          <a:xfrm>
            <a:off x="4486474" y="1221189"/>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6" name="テキスト ボックス 25"/>
          <p:cNvSpPr txBox="1"/>
          <p:nvPr/>
        </p:nvSpPr>
        <p:spPr>
          <a:xfrm>
            <a:off x="6293125" y="3552942"/>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500m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27" name="テキスト ボックス 26"/>
          <p:cNvSpPr txBox="1"/>
          <p:nvPr/>
        </p:nvSpPr>
        <p:spPr>
          <a:xfrm>
            <a:off x="8609386" y="4026286"/>
            <a:ext cx="1497227"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cxnSp>
        <p:nvCxnSpPr>
          <p:cNvPr id="28" name="直線矢印コネクタ 27"/>
          <p:cNvCxnSpPr/>
          <p:nvPr/>
        </p:nvCxnSpPr>
        <p:spPr>
          <a:xfrm flipH="1" flipV="1">
            <a:off x="9264352" y="3994489"/>
            <a:ext cx="746678"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8540052" y="1867971"/>
            <a:ext cx="1497227"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2" name="テキスト ボックス 31"/>
          <p:cNvSpPr txBox="1"/>
          <p:nvPr/>
        </p:nvSpPr>
        <p:spPr>
          <a:xfrm>
            <a:off x="3264373" y="2397680"/>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4" name="テキスト ボックス 33">
            <a:extLst>
              <a:ext uri="{FF2B5EF4-FFF2-40B4-BE49-F238E27FC236}">
                <a16:creationId xmlns:a16="http://schemas.microsoft.com/office/drawing/2014/main" id="{413AB2A8-B382-4586-BEB3-A8243B1338E5}"/>
              </a:ext>
            </a:extLst>
          </p:cNvPr>
          <p:cNvSpPr txBox="1"/>
          <p:nvPr/>
        </p:nvSpPr>
        <p:spPr>
          <a:xfrm>
            <a:off x="775713" y="1257275"/>
            <a:ext cx="2253748" cy="830997"/>
          </a:xfrm>
          <a:prstGeom prst="rect">
            <a:avLst/>
          </a:prstGeom>
          <a:noFill/>
        </p:spPr>
        <p:txBody>
          <a:bodyPr wrap="square" rtlCol="0">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登：上り坂</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ja-JP" altLang="en-US" sz="2400" dirty="0">
                <a:solidFill>
                  <a:srgbClr val="7030A0"/>
                </a:solidFill>
                <a:latin typeface="HGP創英角ﾎﾟｯﾌﾟ体" panose="040B0A00000000000000" pitchFamily="50" charset="-128"/>
                <a:ea typeface="HGP創英角ﾎﾟｯﾌﾟ体" panose="040B0A00000000000000" pitchFamily="50" charset="-128"/>
              </a:rPr>
              <a:t>下：下り坂</a:t>
            </a:r>
          </a:p>
        </p:txBody>
      </p:sp>
    </p:spTree>
    <p:extLst>
      <p:ext uri="{BB962C8B-B14F-4D97-AF65-F5344CB8AC3E}">
        <p14:creationId xmlns:p14="http://schemas.microsoft.com/office/powerpoint/2010/main" val="1680579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1CD3AEC-36E1-A6D6-29EF-E5DD64F6522C}"/>
              </a:ext>
            </a:extLst>
          </p:cNvPr>
          <p:cNvSpPr txBox="1"/>
          <p:nvPr/>
        </p:nvSpPr>
        <p:spPr>
          <a:xfrm>
            <a:off x="225083" y="0"/>
            <a:ext cx="2729132" cy="646331"/>
          </a:xfrm>
          <a:prstGeom prst="rect">
            <a:avLst/>
          </a:prstGeom>
          <a:noFill/>
        </p:spPr>
        <p:txBody>
          <a:bodyPr wrap="square" rtlCol="0">
            <a:spAutoFit/>
          </a:bodyPr>
          <a:lstStyle/>
          <a:p>
            <a:r>
              <a:rPr kumimoji="1" lang="ja-JP" altLang="en-US" sz="3600" dirty="0"/>
              <a:t>その他情報</a:t>
            </a:r>
          </a:p>
        </p:txBody>
      </p:sp>
      <p:sp>
        <p:nvSpPr>
          <p:cNvPr id="5" name="テキスト ボックス 4">
            <a:extLst>
              <a:ext uri="{FF2B5EF4-FFF2-40B4-BE49-F238E27FC236}">
                <a16:creationId xmlns:a16="http://schemas.microsoft.com/office/drawing/2014/main" id="{4B482FF2-21DA-B941-3452-AD197430BB0A}"/>
              </a:ext>
            </a:extLst>
          </p:cNvPr>
          <p:cNvSpPr txBox="1"/>
          <p:nvPr/>
        </p:nvSpPr>
        <p:spPr>
          <a:xfrm>
            <a:off x="225083" y="928468"/>
            <a:ext cx="10156874" cy="3046988"/>
          </a:xfrm>
          <a:prstGeom prst="rect">
            <a:avLst/>
          </a:prstGeom>
          <a:noFill/>
        </p:spPr>
        <p:txBody>
          <a:bodyPr wrap="square" rtlCol="0">
            <a:spAutoFit/>
          </a:bodyPr>
          <a:lstStyle/>
          <a:p>
            <a:r>
              <a:rPr lang="ja-JP" altLang="en-US" sz="2400" dirty="0">
                <a:latin typeface="UD デジタル 教科書体 NP-B" panose="02020700000000000000" pitchFamily="18" charset="-128"/>
                <a:ea typeface="UD デジタル 教科書体 NP-B" panose="02020700000000000000" pitchFamily="18" charset="-128"/>
              </a:rPr>
              <a:t>・更衣室は無いため、着替えた状態での来場をお奨めします。</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終了後の着替えはトイレ等をご使用ください</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キレイ目なトイレは右地図</a:t>
            </a:r>
            <a:r>
              <a:rPr lang="ja-JP" altLang="en-US" sz="2400" dirty="0">
                <a:solidFill>
                  <a:srgbClr val="FF0000"/>
                </a:solidFill>
                <a:latin typeface="UD デジタル 教科書体 NP-B" panose="02020700000000000000" pitchFamily="18" charset="-128"/>
                <a:ea typeface="UD デジタル 教科書体 NP-B" panose="02020700000000000000" pitchFamily="18" charset="-128"/>
              </a:rPr>
              <a:t>★</a:t>
            </a:r>
            <a:r>
              <a:rPr lang="ja-JP" altLang="en-US" sz="2400" dirty="0">
                <a:latin typeface="UD デジタル 教科書体 NP-B" panose="02020700000000000000" pitchFamily="18" charset="-128"/>
                <a:ea typeface="UD デジタル 教科書体 NP-B" panose="02020700000000000000" pitchFamily="18" charset="-128"/>
              </a:rPr>
              <a:t>の位置にあります</a:t>
            </a:r>
            <a:endParaRPr lang="en-US" altLang="ja-JP" sz="2400" dirty="0">
              <a:latin typeface="UD デジタル 教科書体 NP-B" panose="02020700000000000000" pitchFamily="18" charset="-128"/>
              <a:ea typeface="UD デジタル 教科書体 NP-B" panose="02020700000000000000" pitchFamily="18" charset="-128"/>
            </a:endParaRPr>
          </a:p>
          <a:p>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・貴重品は基本各自管理になります。大金やカード等はなるべく</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持ってこない事をお奨めします</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（マネ・幹事が居るときは荷物見張っていただきます）</a:t>
            </a:r>
            <a:endParaRPr lang="en-US" altLang="ja-JP" sz="2400" dirty="0">
              <a:latin typeface="UD デジタル 教科書体 NP-B" panose="02020700000000000000" pitchFamily="18" charset="-128"/>
              <a:ea typeface="UD デジタル 教科書体 NP-B" panose="02020700000000000000" pitchFamily="18" charset="-128"/>
            </a:endParaRPr>
          </a:p>
          <a:p>
            <a:endParaRPr lang="en-US" altLang="ja-JP" sz="2400" dirty="0">
              <a:latin typeface="UD デジタル 教科書体 NP-B" panose="02020700000000000000" pitchFamily="18" charset="-128"/>
              <a:ea typeface="UD デジタル 教科書体 NP-B" panose="02020700000000000000" pitchFamily="18" charset="-128"/>
            </a:endParaRPr>
          </a:p>
        </p:txBody>
      </p:sp>
      <p:pic>
        <p:nvPicPr>
          <p:cNvPr id="6" name="Picture 16" descr="ｽﾎﾟｰﾂｾﾝﾀｰ全域図（改）05_A6">
            <a:extLst>
              <a:ext uri="{FF2B5EF4-FFF2-40B4-BE49-F238E27FC236}">
                <a16:creationId xmlns:a16="http://schemas.microsoft.com/office/drawing/2014/main" id="{B9916051-272C-4E51-6A46-6159DE1B958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546" t="12922" r="25169" b="42893"/>
          <a:stretch/>
        </p:blipFill>
        <p:spPr bwMode="auto">
          <a:xfrm>
            <a:off x="9367842" y="816321"/>
            <a:ext cx="2599075" cy="194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a:extLst>
              <a:ext uri="{FF2B5EF4-FFF2-40B4-BE49-F238E27FC236}">
                <a16:creationId xmlns:a16="http://schemas.microsoft.com/office/drawing/2014/main" id="{730FF117-25EC-ADB5-D0EF-C30537DDAD87}"/>
              </a:ext>
            </a:extLst>
          </p:cNvPr>
          <p:cNvSpPr txBox="1"/>
          <p:nvPr/>
        </p:nvSpPr>
        <p:spPr>
          <a:xfrm>
            <a:off x="9251853" y="2081072"/>
            <a:ext cx="604911" cy="523220"/>
          </a:xfrm>
          <a:prstGeom prst="rect">
            <a:avLst/>
          </a:prstGeom>
          <a:noFill/>
        </p:spPr>
        <p:txBody>
          <a:bodyPr wrap="square" rtlCol="0">
            <a:spAutoFit/>
          </a:bodyPr>
          <a:lstStyle/>
          <a:p>
            <a:r>
              <a:rPr kumimoji="1" lang="ja-JP" altLang="en-US" sz="2800" dirty="0">
                <a:solidFill>
                  <a:srgbClr val="FF0000"/>
                </a:solidFill>
              </a:rPr>
              <a:t>★</a:t>
            </a:r>
          </a:p>
        </p:txBody>
      </p:sp>
      <p:sp>
        <p:nvSpPr>
          <p:cNvPr id="8" name="テキスト ボックス 7">
            <a:extLst>
              <a:ext uri="{FF2B5EF4-FFF2-40B4-BE49-F238E27FC236}">
                <a16:creationId xmlns:a16="http://schemas.microsoft.com/office/drawing/2014/main" id="{69315884-DD16-1FC4-8D89-D7AC8F023C97}"/>
              </a:ext>
            </a:extLst>
          </p:cNvPr>
          <p:cNvSpPr txBox="1"/>
          <p:nvPr/>
        </p:nvSpPr>
        <p:spPr>
          <a:xfrm>
            <a:off x="9367841" y="1202305"/>
            <a:ext cx="604911" cy="523220"/>
          </a:xfrm>
          <a:prstGeom prst="rect">
            <a:avLst/>
          </a:prstGeom>
          <a:noFill/>
        </p:spPr>
        <p:txBody>
          <a:bodyPr wrap="square" rtlCol="0">
            <a:spAutoFit/>
          </a:bodyPr>
          <a:lstStyle/>
          <a:p>
            <a:r>
              <a:rPr kumimoji="1" lang="ja-JP" altLang="en-US" sz="2800" dirty="0">
                <a:solidFill>
                  <a:srgbClr val="FF0000"/>
                </a:solidFill>
              </a:rPr>
              <a:t>★</a:t>
            </a:r>
          </a:p>
        </p:txBody>
      </p:sp>
      <p:sp>
        <p:nvSpPr>
          <p:cNvPr id="9" name="テキスト ボックス 8">
            <a:extLst>
              <a:ext uri="{FF2B5EF4-FFF2-40B4-BE49-F238E27FC236}">
                <a16:creationId xmlns:a16="http://schemas.microsoft.com/office/drawing/2014/main" id="{28DFF9D0-0B8C-5AA9-53BD-16E278189AC0}"/>
              </a:ext>
            </a:extLst>
          </p:cNvPr>
          <p:cNvSpPr txBox="1"/>
          <p:nvPr/>
        </p:nvSpPr>
        <p:spPr>
          <a:xfrm>
            <a:off x="10667379" y="1557852"/>
            <a:ext cx="604911" cy="523220"/>
          </a:xfrm>
          <a:prstGeom prst="rect">
            <a:avLst/>
          </a:prstGeom>
          <a:noFill/>
        </p:spPr>
        <p:txBody>
          <a:bodyPr wrap="square" rtlCol="0">
            <a:spAutoFit/>
          </a:bodyPr>
          <a:lstStyle/>
          <a:p>
            <a:r>
              <a:rPr kumimoji="1" lang="ja-JP" altLang="en-US" sz="2800" dirty="0">
                <a:solidFill>
                  <a:srgbClr val="FF0000"/>
                </a:solidFill>
              </a:rPr>
              <a:t>★</a:t>
            </a:r>
          </a:p>
        </p:txBody>
      </p:sp>
    </p:spTree>
    <p:extLst>
      <p:ext uri="{BB962C8B-B14F-4D97-AF65-F5344CB8AC3E}">
        <p14:creationId xmlns:p14="http://schemas.microsoft.com/office/powerpoint/2010/main" val="74818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グループ化 94">
            <a:extLst>
              <a:ext uri="{FF2B5EF4-FFF2-40B4-BE49-F238E27FC236}">
                <a16:creationId xmlns:a16="http://schemas.microsoft.com/office/drawing/2014/main" id="{CC529A96-CA3A-7E9C-EF50-083F215EF493}"/>
              </a:ext>
            </a:extLst>
          </p:cNvPr>
          <p:cNvGrpSpPr/>
          <p:nvPr/>
        </p:nvGrpSpPr>
        <p:grpSpPr>
          <a:xfrm>
            <a:off x="584521" y="2345891"/>
            <a:ext cx="1945267" cy="1214085"/>
            <a:chOff x="2999540" y="2141631"/>
            <a:chExt cx="6356950" cy="4571597"/>
          </a:xfrm>
        </p:grpSpPr>
        <p:pic>
          <p:nvPicPr>
            <p:cNvPr id="96" name="図 95">
              <a:extLst>
                <a:ext uri="{FF2B5EF4-FFF2-40B4-BE49-F238E27FC236}">
                  <a16:creationId xmlns:a16="http://schemas.microsoft.com/office/drawing/2014/main" id="{D6C29840-0A04-4F38-C0C9-418EE4074AAC}"/>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97" name="正方形/長方形 96">
              <a:extLst>
                <a:ext uri="{FF2B5EF4-FFF2-40B4-BE49-F238E27FC236}">
                  <a16:creationId xmlns:a16="http://schemas.microsoft.com/office/drawing/2014/main" id="{E3B2758F-E06B-6002-4814-980DCAA60001}"/>
                </a:ext>
              </a:extLst>
            </p:cNvPr>
            <p:cNvSpPr/>
            <p:nvPr/>
          </p:nvSpPr>
          <p:spPr>
            <a:xfrm rot="5400000">
              <a:off x="5232539" y="3025775"/>
              <a:ext cx="1938896" cy="311999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98" name="吹き出し: 角を丸めた四角形 97">
              <a:extLst>
                <a:ext uri="{FF2B5EF4-FFF2-40B4-BE49-F238E27FC236}">
                  <a16:creationId xmlns:a16="http://schemas.microsoft.com/office/drawing/2014/main" id="{ACE771AE-4F72-1261-0DAB-3D3C0BE3C919}"/>
                </a:ext>
              </a:extLst>
            </p:cNvPr>
            <p:cNvSpPr/>
            <p:nvPr/>
          </p:nvSpPr>
          <p:spPr>
            <a:xfrm>
              <a:off x="4782716" y="4280897"/>
              <a:ext cx="2909704" cy="628334"/>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インフィールド使用不可</a:t>
              </a:r>
            </a:p>
          </p:txBody>
        </p:sp>
      </p:grpSp>
      <p:sp>
        <p:nvSpPr>
          <p:cNvPr id="90" name="フリーフォーム: 図形 89">
            <a:extLst>
              <a:ext uri="{FF2B5EF4-FFF2-40B4-BE49-F238E27FC236}">
                <a16:creationId xmlns:a16="http://schemas.microsoft.com/office/drawing/2014/main" id="{9C2D90C2-5EA8-3938-8F45-43B9E1641EE3}"/>
              </a:ext>
            </a:extLst>
          </p:cNvPr>
          <p:cNvSpPr/>
          <p:nvPr/>
        </p:nvSpPr>
        <p:spPr>
          <a:xfrm>
            <a:off x="1354504" y="6139996"/>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吹き出し: 四角形 69">
            <a:extLst>
              <a:ext uri="{FF2B5EF4-FFF2-40B4-BE49-F238E27FC236}">
                <a16:creationId xmlns:a16="http://schemas.microsoft.com/office/drawing/2014/main" id="{3B30A9A4-8C5F-52C4-7052-DDB396DACE20}"/>
              </a:ext>
            </a:extLst>
          </p:cNvPr>
          <p:cNvSpPr/>
          <p:nvPr/>
        </p:nvSpPr>
        <p:spPr>
          <a:xfrm>
            <a:off x="804783" y="3639426"/>
            <a:ext cx="4513972" cy="2422558"/>
          </a:xfrm>
          <a:prstGeom prst="wedgeRectCallout">
            <a:avLst>
              <a:gd name="adj1" fmla="val -35853"/>
              <a:gd name="adj2" fmla="val -89750"/>
            </a:avLst>
          </a:prstGeom>
          <a:solidFill>
            <a:schemeClr val="accent4">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30711" y="76039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58" name="テキスト ボックス 57">
            <a:extLst>
              <a:ext uri="{FF2B5EF4-FFF2-40B4-BE49-F238E27FC236}">
                <a16:creationId xmlns:a16="http://schemas.microsoft.com/office/drawing/2014/main" id="{0020A43B-BFC7-E324-E54E-4C0B3C443FFD}"/>
              </a:ext>
            </a:extLst>
          </p:cNvPr>
          <p:cNvSpPr txBox="1"/>
          <p:nvPr/>
        </p:nvSpPr>
        <p:spPr>
          <a:xfrm>
            <a:off x="14291" y="896888"/>
            <a:ext cx="10097636"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月１日からの</a:t>
            </a:r>
            <a:r>
              <a:rPr kumimoji="1" lang="ja-JP"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陸上競技場トラック</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の使用レーンについて</a:t>
            </a:r>
            <a:endParaRPr kumimoji="1" lang="en-US" altLang="ja-JP"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5" name="四角形: 角を丸くする 74">
            <a:extLst>
              <a:ext uri="{FF2B5EF4-FFF2-40B4-BE49-F238E27FC236}">
                <a16:creationId xmlns:a16="http://schemas.microsoft.com/office/drawing/2014/main" id="{FE17105F-41AA-2AFE-48CB-C38F4099E6B9}"/>
              </a:ext>
            </a:extLst>
          </p:cNvPr>
          <p:cNvSpPr/>
          <p:nvPr/>
        </p:nvSpPr>
        <p:spPr>
          <a:xfrm>
            <a:off x="857511" y="3682673"/>
            <a:ext cx="4382603" cy="2331679"/>
          </a:xfrm>
          <a:prstGeom prst="roundRect">
            <a:avLst>
              <a:gd name="adj" fmla="val 4099"/>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0" dirty="0"/>
          </a:p>
        </p:txBody>
      </p:sp>
      <p:pic>
        <p:nvPicPr>
          <p:cNvPr id="76" name="図 75">
            <a:extLst>
              <a:ext uri="{FF2B5EF4-FFF2-40B4-BE49-F238E27FC236}">
                <a16:creationId xmlns:a16="http://schemas.microsoft.com/office/drawing/2014/main" id="{ACAFA342-A495-5A2B-CDAD-A05C5D6CB1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499" y="3717439"/>
            <a:ext cx="4488255" cy="234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吹き出し: 角を丸めた四角形 76">
            <a:extLst>
              <a:ext uri="{FF2B5EF4-FFF2-40B4-BE49-F238E27FC236}">
                <a16:creationId xmlns:a16="http://schemas.microsoft.com/office/drawing/2014/main" id="{6E3E3A46-1D89-7CF8-6AA5-9BD418A8AB77}"/>
              </a:ext>
            </a:extLst>
          </p:cNvPr>
          <p:cNvSpPr/>
          <p:nvPr/>
        </p:nvSpPr>
        <p:spPr>
          <a:xfrm>
            <a:off x="1802647" y="4148486"/>
            <a:ext cx="1951474" cy="695932"/>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a:solidFill>
                  <a:schemeClr val="tx1"/>
                </a:solidFill>
                <a:latin typeface="HG丸ｺﾞｼｯｸM-PRO" panose="020F0600000000000000" pitchFamily="50" charset="-128"/>
                <a:ea typeface="HG丸ｺﾞｼｯｸM-PRO" panose="020F0600000000000000" pitchFamily="50" charset="-128"/>
              </a:rPr>
              <a:t>5</a:t>
            </a:r>
            <a:r>
              <a:rPr kumimoji="1" lang="ja-JP" altLang="en-US" sz="1000" dirty="0">
                <a:solidFill>
                  <a:schemeClr val="tx1"/>
                </a:solidFill>
                <a:latin typeface="HG丸ｺﾞｼｯｸM-PRO" panose="020F0600000000000000" pitchFamily="50" charset="-128"/>
                <a:ea typeface="HG丸ｺﾞｼｯｸM-PRO" panose="020F0600000000000000" pitchFamily="50" charset="-128"/>
              </a:rPr>
              <a:t>～</a:t>
            </a:r>
            <a:r>
              <a:rPr kumimoji="1" lang="en-US" altLang="ja-JP" sz="1000" dirty="0">
                <a:solidFill>
                  <a:schemeClr val="tx1"/>
                </a:solidFill>
                <a:latin typeface="HG丸ｺﾞｼｯｸM-PRO" panose="020F0600000000000000" pitchFamily="50" charset="-128"/>
                <a:ea typeface="HG丸ｺﾞｼｯｸM-PRO" panose="020F0600000000000000" pitchFamily="50" charset="-128"/>
              </a:rPr>
              <a:t>7</a:t>
            </a:r>
            <a:r>
              <a:rPr kumimoji="1" lang="ja-JP" altLang="en-US" sz="1000" dirty="0">
                <a:solidFill>
                  <a:schemeClr val="tx1"/>
                </a:solidFill>
                <a:latin typeface="HG丸ｺﾞｼｯｸM-PRO" panose="020F0600000000000000" pitchFamily="50" charset="-128"/>
                <a:ea typeface="HG丸ｺﾞｼｯｸM-PRO" panose="020F0600000000000000" pitchFamily="50" charset="-128"/>
              </a:rPr>
              <a:t>レーン</a:t>
            </a:r>
            <a:endParaRPr lang="en-US" altLang="ja-JP" sz="1000" dirty="0">
              <a:solidFill>
                <a:schemeClr val="tx1"/>
              </a:solidFill>
              <a:latin typeface="HG丸ｺﾞｼｯｸM-PRO" panose="020F0600000000000000" pitchFamily="50" charset="-128"/>
              <a:ea typeface="HG丸ｺﾞｼｯｸM-PRO" panose="020F0600000000000000" pitchFamily="50" charset="-128"/>
            </a:endParaRPr>
          </a:p>
          <a:p>
            <a:pPr algn="ctr"/>
            <a:r>
              <a:rPr lang="ja-JP" altLang="en-US" sz="1000" dirty="0">
                <a:solidFill>
                  <a:schemeClr val="tx1"/>
                </a:solidFill>
                <a:latin typeface="HG丸ｺﾞｼｯｸM-PRO" panose="020F0600000000000000" pitchFamily="50" charset="-128"/>
                <a:ea typeface="HG丸ｺﾞｼｯｸM-PRO" panose="020F0600000000000000" pitchFamily="50" charset="-128"/>
              </a:rPr>
              <a:t>駅伝練習用タイムトライアル</a:t>
            </a:r>
            <a:endParaRPr kumimoji="1" lang="ja-JP" altLang="en-US" sz="1000" dirty="0">
              <a:solidFill>
                <a:schemeClr val="tx1"/>
              </a:solidFill>
              <a:latin typeface="HG丸ｺﾞｼｯｸM-PRO" panose="020F0600000000000000" pitchFamily="50" charset="-128"/>
              <a:ea typeface="HG丸ｺﾞｼｯｸM-PRO" panose="020F0600000000000000" pitchFamily="50" charset="-128"/>
            </a:endParaRPr>
          </a:p>
        </p:txBody>
      </p:sp>
      <p:sp>
        <p:nvSpPr>
          <p:cNvPr id="79" name="吹き出し: 角を丸めた四角形 78">
            <a:extLst>
              <a:ext uri="{FF2B5EF4-FFF2-40B4-BE49-F238E27FC236}">
                <a16:creationId xmlns:a16="http://schemas.microsoft.com/office/drawing/2014/main" id="{EED4FAB3-61F4-6E95-9104-485D14A58098}"/>
              </a:ext>
            </a:extLst>
          </p:cNvPr>
          <p:cNvSpPr/>
          <p:nvPr/>
        </p:nvSpPr>
        <p:spPr>
          <a:xfrm>
            <a:off x="1794180" y="4949072"/>
            <a:ext cx="1951474" cy="933088"/>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a:solidFill>
                  <a:schemeClr val="tx1"/>
                </a:solidFill>
                <a:latin typeface="HG丸ｺﾞｼｯｸM-PRO" panose="020F0600000000000000" pitchFamily="50" charset="-128"/>
                <a:ea typeface="HG丸ｺﾞｼｯｸM-PRO" panose="020F0600000000000000" pitchFamily="50" charset="-128"/>
              </a:rPr>
              <a:t>1</a:t>
            </a:r>
            <a:r>
              <a:rPr kumimoji="1" lang="ja-JP" altLang="en-US" sz="1800" dirty="0">
                <a:solidFill>
                  <a:schemeClr val="tx1"/>
                </a:solidFill>
                <a:latin typeface="HG丸ｺﾞｼｯｸM-PRO" panose="020F0600000000000000" pitchFamily="50" charset="-128"/>
                <a:ea typeface="HG丸ｺﾞｼｯｸM-PRO" panose="020F0600000000000000" pitchFamily="50" charset="-128"/>
              </a:rPr>
              <a:t>～</a:t>
            </a:r>
            <a:r>
              <a:rPr kumimoji="1" lang="en-US" altLang="ja-JP" sz="1800" dirty="0">
                <a:solidFill>
                  <a:schemeClr val="tx1"/>
                </a:solidFill>
                <a:latin typeface="HG丸ｺﾞｼｯｸM-PRO" panose="020F0600000000000000" pitchFamily="50" charset="-128"/>
                <a:ea typeface="HG丸ｺﾞｼｯｸM-PRO" panose="020F0600000000000000" pitchFamily="50" charset="-128"/>
              </a:rPr>
              <a:t>4</a:t>
            </a:r>
            <a:r>
              <a:rPr kumimoji="1" lang="ja-JP" altLang="en-US" sz="1800" dirty="0">
                <a:solidFill>
                  <a:schemeClr val="tx1"/>
                </a:solidFill>
                <a:latin typeface="HG丸ｺﾞｼｯｸM-PRO" panose="020F0600000000000000" pitchFamily="50" charset="-128"/>
                <a:ea typeface="HG丸ｺﾞｼｯｸM-PRO" panose="020F0600000000000000" pitchFamily="50" charset="-128"/>
              </a:rPr>
              <a:t>レーン</a:t>
            </a:r>
            <a:endParaRPr lang="en-US" altLang="ja-JP" sz="1800" dirty="0">
              <a:solidFill>
                <a:schemeClr val="tx1"/>
              </a:solidFill>
              <a:latin typeface="HG丸ｺﾞｼｯｸM-PRO" panose="020F0600000000000000" pitchFamily="50" charset="-128"/>
              <a:ea typeface="HG丸ｺﾞｼｯｸM-PRO" panose="020F0600000000000000" pitchFamily="50" charset="-128"/>
            </a:endParaRPr>
          </a:p>
          <a:p>
            <a:pPr algn="ctr"/>
            <a:r>
              <a:rPr lang="ja-JP" altLang="en-US" sz="1800" dirty="0">
                <a:solidFill>
                  <a:schemeClr val="tx1"/>
                </a:solidFill>
                <a:latin typeface="HG丸ｺﾞｼｯｸM-PRO" panose="020F0600000000000000" pitchFamily="50" charset="-128"/>
                <a:ea typeface="HG丸ｺﾞｼｯｸM-PRO" panose="020F0600000000000000" pitchFamily="50" charset="-128"/>
              </a:rPr>
              <a:t>使用禁止</a:t>
            </a:r>
            <a:endParaRPr lang="en-US" altLang="ja-JP" sz="1800" dirty="0">
              <a:solidFill>
                <a:schemeClr val="tx1"/>
              </a:solidFill>
              <a:latin typeface="HG丸ｺﾞｼｯｸM-PRO" panose="020F0600000000000000" pitchFamily="50" charset="-128"/>
              <a:ea typeface="HG丸ｺﾞｼｯｸM-PRO" panose="020F0600000000000000" pitchFamily="50" charset="-128"/>
            </a:endParaRPr>
          </a:p>
          <a:p>
            <a:pPr algn="ctr"/>
            <a:r>
              <a:rPr lang="ja-JP" altLang="en-US" sz="1000" dirty="0">
                <a:solidFill>
                  <a:schemeClr val="tx1"/>
                </a:solidFill>
                <a:latin typeface="HG丸ｺﾞｼｯｸM-PRO" panose="020F0600000000000000" pitchFamily="50" charset="-128"/>
                <a:ea typeface="HG丸ｺﾞｼｯｸM-PRO" panose="020F0600000000000000" pitchFamily="50" charset="-128"/>
              </a:rPr>
              <a:t>（陸上競技部・その他専用）</a:t>
            </a:r>
            <a:endParaRPr lang="en-US" altLang="ja-JP" sz="1000" dirty="0">
              <a:solidFill>
                <a:schemeClr val="tx1"/>
              </a:solidFill>
              <a:latin typeface="HG丸ｺﾞｼｯｸM-PRO" panose="020F0600000000000000" pitchFamily="50" charset="-128"/>
              <a:ea typeface="HG丸ｺﾞｼｯｸM-PRO" panose="020F0600000000000000" pitchFamily="50" charset="-128"/>
            </a:endParaRPr>
          </a:p>
        </p:txBody>
      </p:sp>
      <p:sp>
        <p:nvSpPr>
          <p:cNvPr id="80" name="十字形 79">
            <a:extLst>
              <a:ext uri="{FF2B5EF4-FFF2-40B4-BE49-F238E27FC236}">
                <a16:creationId xmlns:a16="http://schemas.microsoft.com/office/drawing/2014/main" id="{B4E904C5-C195-0E7D-4ECE-3879634C2E8F}"/>
              </a:ext>
            </a:extLst>
          </p:cNvPr>
          <p:cNvSpPr/>
          <p:nvPr/>
        </p:nvSpPr>
        <p:spPr>
          <a:xfrm rot="2761799">
            <a:off x="3972237" y="4927905"/>
            <a:ext cx="982222" cy="975422"/>
          </a:xfrm>
          <a:prstGeom prst="plus">
            <a:avLst>
              <a:gd name="adj" fmla="val 3991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9" name="吹き出し: 角を丸めた四角形 88">
            <a:extLst>
              <a:ext uri="{FF2B5EF4-FFF2-40B4-BE49-F238E27FC236}">
                <a16:creationId xmlns:a16="http://schemas.microsoft.com/office/drawing/2014/main" id="{E385DB91-7AB6-DE2D-51B3-38A7AF4596A4}"/>
              </a:ext>
            </a:extLst>
          </p:cNvPr>
          <p:cNvSpPr/>
          <p:nvPr/>
        </p:nvSpPr>
        <p:spPr>
          <a:xfrm>
            <a:off x="90524" y="6477287"/>
            <a:ext cx="4714978" cy="307777"/>
          </a:xfrm>
          <a:prstGeom prst="wedgeRoundRectCallout">
            <a:avLst>
              <a:gd name="adj1" fmla="val -23752"/>
              <a:gd name="adj2" fmla="val -1647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b="1" dirty="0">
                <a:solidFill>
                  <a:schemeClr val="tx1"/>
                </a:solidFill>
              </a:rPr>
              <a:t>インフィールド内にインフィールド侵入防止のロープ設置</a:t>
            </a:r>
          </a:p>
        </p:txBody>
      </p:sp>
      <p:grpSp>
        <p:nvGrpSpPr>
          <p:cNvPr id="56" name="グループ化 2">
            <a:extLst>
              <a:ext uri="{FF2B5EF4-FFF2-40B4-BE49-F238E27FC236}">
                <a16:creationId xmlns:a16="http://schemas.microsoft.com/office/drawing/2014/main" id="{19E69C67-C2B1-6112-62BA-798405FDA814}"/>
              </a:ext>
            </a:extLst>
          </p:cNvPr>
          <p:cNvGrpSpPr>
            <a:grpSpLocks/>
          </p:cNvGrpSpPr>
          <p:nvPr/>
        </p:nvGrpSpPr>
        <p:grpSpPr bwMode="auto">
          <a:xfrm>
            <a:off x="141475" y="153155"/>
            <a:ext cx="940254" cy="986878"/>
            <a:chOff x="333375" y="1281113"/>
            <a:chExt cx="2881313" cy="3024187"/>
          </a:xfrm>
        </p:grpSpPr>
        <p:pic>
          <p:nvPicPr>
            <p:cNvPr id="57" name="Picture 77" descr="シンボル３">
              <a:extLst>
                <a:ext uri="{FF2B5EF4-FFF2-40B4-BE49-F238E27FC236}">
                  <a16:creationId xmlns:a16="http://schemas.microsoft.com/office/drawing/2014/main" id="{8217B870-4A6B-AE2A-257B-57D7ABAE02C9}"/>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WordArt 79">
              <a:extLst>
                <a:ext uri="{FF2B5EF4-FFF2-40B4-BE49-F238E27FC236}">
                  <a16:creationId xmlns:a16="http://schemas.microsoft.com/office/drawing/2014/main" id="{BA72E447-9B9C-76E8-91E6-AD62493CCDE1}"/>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2" name="WordArt 191">
              <a:extLst>
                <a:ext uri="{FF2B5EF4-FFF2-40B4-BE49-F238E27FC236}">
                  <a16:creationId xmlns:a16="http://schemas.microsoft.com/office/drawing/2014/main" id="{842CDFDD-868D-5E84-61B6-7E91148E7D1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72" name="WordArt 164">
              <a:extLst>
                <a:ext uri="{FF2B5EF4-FFF2-40B4-BE49-F238E27FC236}">
                  <a16:creationId xmlns:a16="http://schemas.microsoft.com/office/drawing/2014/main" id="{FA2D0FE0-A6F8-7622-4A16-6A30D302E0CF}"/>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48" name="テキスト ボックス 47">
            <a:extLst>
              <a:ext uri="{FF2B5EF4-FFF2-40B4-BE49-F238E27FC236}">
                <a16:creationId xmlns:a16="http://schemas.microsoft.com/office/drawing/2014/main" id="{59406210-E682-3ADE-9001-098CD3DCB7E4}"/>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46" name="吹き出し: 角を丸めた四角形 45">
            <a:extLst>
              <a:ext uri="{FF2B5EF4-FFF2-40B4-BE49-F238E27FC236}">
                <a16:creationId xmlns:a16="http://schemas.microsoft.com/office/drawing/2014/main" id="{F635E874-28F4-C644-717B-F79CACF9C5E6}"/>
              </a:ext>
            </a:extLst>
          </p:cNvPr>
          <p:cNvSpPr/>
          <p:nvPr/>
        </p:nvSpPr>
        <p:spPr>
          <a:xfrm>
            <a:off x="1803607" y="3717438"/>
            <a:ext cx="1951474" cy="337026"/>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dirty="0">
                <a:solidFill>
                  <a:schemeClr val="tx1"/>
                </a:solidFill>
                <a:latin typeface="HG丸ｺﾞｼｯｸM-PRO" panose="020F0600000000000000" pitchFamily="50" charset="-128"/>
                <a:ea typeface="HG丸ｺﾞｼｯｸM-PRO" panose="020F0600000000000000" pitchFamily="50" charset="-128"/>
              </a:rPr>
              <a:t>８レーン</a:t>
            </a:r>
            <a:endParaRPr lang="en-US" altLang="ja-JP" sz="1000" dirty="0">
              <a:solidFill>
                <a:schemeClr val="tx1"/>
              </a:solidFill>
              <a:latin typeface="HG丸ｺﾞｼｯｸM-PRO" panose="020F0600000000000000" pitchFamily="50" charset="-128"/>
              <a:ea typeface="HG丸ｺﾞｼｯｸM-PRO" panose="020F0600000000000000" pitchFamily="50" charset="-128"/>
            </a:endParaRPr>
          </a:p>
          <a:p>
            <a:pPr algn="ctr"/>
            <a:r>
              <a:rPr lang="ja-JP" altLang="en-US" sz="1000" dirty="0">
                <a:solidFill>
                  <a:schemeClr val="tx1"/>
                </a:solidFill>
                <a:latin typeface="HG丸ｺﾞｼｯｸM-PRO" panose="020F0600000000000000" pitchFamily="50" charset="-128"/>
                <a:ea typeface="HG丸ｺﾞｼｯｸM-PRO" panose="020F0600000000000000" pitchFamily="50" charset="-128"/>
              </a:rPr>
              <a:t>アップ・ダウン専用</a:t>
            </a:r>
            <a:endParaRPr lang="en-US" altLang="ja-JP" sz="1000" dirty="0">
              <a:solidFill>
                <a:schemeClr val="tx1"/>
              </a:solidFill>
              <a:latin typeface="HG丸ｺﾞｼｯｸM-PRO" panose="020F0600000000000000" pitchFamily="50" charset="-128"/>
              <a:ea typeface="HG丸ｺﾞｼｯｸM-PRO" panose="020F0600000000000000" pitchFamily="50" charset="-128"/>
            </a:endParaRPr>
          </a:p>
        </p:txBody>
      </p:sp>
      <p:sp>
        <p:nvSpPr>
          <p:cNvPr id="47" name="楕円 46">
            <a:extLst>
              <a:ext uri="{FF2B5EF4-FFF2-40B4-BE49-F238E27FC236}">
                <a16:creationId xmlns:a16="http://schemas.microsoft.com/office/drawing/2014/main" id="{7771B676-948A-058C-CFB4-B2B6F1D41394}"/>
              </a:ext>
            </a:extLst>
          </p:cNvPr>
          <p:cNvSpPr/>
          <p:nvPr/>
        </p:nvSpPr>
        <p:spPr>
          <a:xfrm>
            <a:off x="1184788" y="6050645"/>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5A6CE7B-743A-323B-25FA-892EC0AAA53B}"/>
              </a:ext>
            </a:extLst>
          </p:cNvPr>
          <p:cNvSpPr/>
          <p:nvPr/>
        </p:nvSpPr>
        <p:spPr>
          <a:xfrm>
            <a:off x="2418378" y="6052518"/>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DA1BDE3-7C6D-C1B9-65A4-46F7A658B94D}"/>
              </a:ext>
            </a:extLst>
          </p:cNvPr>
          <p:cNvSpPr/>
          <p:nvPr/>
        </p:nvSpPr>
        <p:spPr>
          <a:xfrm>
            <a:off x="3681603" y="6050321"/>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08520F0D-A5C3-B991-C7E4-33B466B09005}"/>
              </a:ext>
            </a:extLst>
          </p:cNvPr>
          <p:cNvSpPr/>
          <p:nvPr/>
        </p:nvSpPr>
        <p:spPr>
          <a:xfrm>
            <a:off x="4946437" y="6051429"/>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図形 91">
            <a:extLst>
              <a:ext uri="{FF2B5EF4-FFF2-40B4-BE49-F238E27FC236}">
                <a16:creationId xmlns:a16="http://schemas.microsoft.com/office/drawing/2014/main" id="{F08B4E89-A85A-C3D2-77BE-9D5A1093DB8F}"/>
              </a:ext>
            </a:extLst>
          </p:cNvPr>
          <p:cNvSpPr/>
          <p:nvPr/>
        </p:nvSpPr>
        <p:spPr>
          <a:xfrm>
            <a:off x="2583782" y="6141434"/>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リーフォーム: 図形 92">
            <a:extLst>
              <a:ext uri="{FF2B5EF4-FFF2-40B4-BE49-F238E27FC236}">
                <a16:creationId xmlns:a16="http://schemas.microsoft.com/office/drawing/2014/main" id="{D161A470-C081-5904-5875-BC6E7A3845AF}"/>
              </a:ext>
            </a:extLst>
          </p:cNvPr>
          <p:cNvSpPr/>
          <p:nvPr/>
        </p:nvSpPr>
        <p:spPr>
          <a:xfrm>
            <a:off x="3841892" y="6139996"/>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BEC8D481-EDB0-FA0A-F5F9-31F2849A52D1}"/>
              </a:ext>
            </a:extLst>
          </p:cNvPr>
          <p:cNvSpPr txBox="1"/>
          <p:nvPr/>
        </p:nvSpPr>
        <p:spPr>
          <a:xfrm>
            <a:off x="33145" y="1416488"/>
            <a:ext cx="11631710" cy="83099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・１レーンの使用規制が緩和されましたので、駅伝練習時は下図のレーンの使用を</a:t>
            </a:r>
            <a:endParaRPr kumimoji="1" lang="en-US" altLang="ja-JP"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prstClr val="black"/>
                </a:solidFill>
                <a:effectLst>
                  <a:outerShdw blurRad="38100" dist="38100" dir="2700000" algn="tl">
                    <a:srgbClr val="000000">
                      <a:alpha val="43137"/>
                    </a:srgbClr>
                  </a:outerShdw>
                </a:effectLst>
                <a:latin typeface="HG丸ｺﾞｼｯｸM-PRO"/>
                <a:ea typeface="HG丸ｺﾞｼｯｸM-PRO"/>
              </a:rPr>
              <a:t>　お願いします（昨年と同様の使用レーン）</a:t>
            </a:r>
            <a:endParaRPr kumimoji="1" lang="en-US" altLang="ja-JP"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9" name="テキスト ボックス 98">
            <a:extLst>
              <a:ext uri="{FF2B5EF4-FFF2-40B4-BE49-F238E27FC236}">
                <a16:creationId xmlns:a16="http://schemas.microsoft.com/office/drawing/2014/main" id="{87C82D16-B7E0-0593-FD5B-4A3E2CB758FF}"/>
              </a:ext>
            </a:extLst>
          </p:cNvPr>
          <p:cNvSpPr txBox="1"/>
          <p:nvPr/>
        </p:nvSpPr>
        <p:spPr>
          <a:xfrm>
            <a:off x="5762396" y="2560626"/>
            <a:ext cx="6221519" cy="3477875"/>
          </a:xfrm>
          <a:prstGeom prst="rect">
            <a:avLst/>
          </a:prstGeom>
          <a:solidFill>
            <a:schemeClr val="accent5">
              <a:lumMod val="40000"/>
              <a:lumOff val="60000"/>
            </a:schemeClr>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トラック使用レーン</a:t>
            </a: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８レ－ン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：アップ・ダウン専用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５～</a:t>
            </a:r>
            <a:r>
              <a:rPr lang="en-US" altLang="ja-JP" sz="2000" b="1" dirty="0">
                <a:solidFill>
                  <a:prstClr val="black"/>
                </a:solidFill>
                <a:latin typeface="HG丸ｺﾞｼｯｸM-PRO"/>
                <a:ea typeface="HG丸ｺﾞｼｯｸM-PRO"/>
              </a:rPr>
              <a:t>7</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：駅伝練習用タイムトライヤル専用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１～</a:t>
            </a:r>
            <a:r>
              <a:rPr lang="en-US" altLang="ja-JP" sz="2000" b="1" dirty="0">
                <a:solidFill>
                  <a:prstClr val="black"/>
                </a:solidFill>
                <a:latin typeface="HG丸ｺﾞｼｯｸM-PRO"/>
                <a:ea typeface="HG丸ｺﾞｼｯｸM-PRO"/>
              </a:rPr>
              <a:t>4</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　　　：陸上競技部・その他専用の為 使用禁止！</a:t>
            </a:r>
            <a:endPar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a:t>
            </a:r>
            <a:r>
              <a:rPr lang="en-US" altLang="ja-JP" sz="2000" b="1" dirty="0">
                <a:solidFill>
                  <a:srgbClr val="FF0000"/>
                </a:solidFill>
                <a:latin typeface="HG丸ｺﾞｼｯｸM-PRO"/>
                <a:ea typeface="HG丸ｺﾞｼｯｸM-PRO"/>
              </a:rPr>
              <a:t>※</a:t>
            </a:r>
            <a:r>
              <a:rPr lang="ja-JP" altLang="en-US" sz="2000" b="1" dirty="0">
                <a:solidFill>
                  <a:srgbClr val="FF0000"/>
                </a:solidFill>
                <a:latin typeface="HG丸ｺﾞｼｯｸM-PRO"/>
                <a:ea typeface="HG丸ｺﾞｼｯｸM-PRO"/>
              </a:rPr>
              <a:t>使用レーンを確実に遵守し練習してください</a:t>
            </a:r>
            <a:endParaRPr lang="en-US" altLang="ja-JP" sz="2000" b="1" dirty="0">
              <a:solidFill>
                <a:srgbClr val="FF0000"/>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　</a:t>
            </a:r>
            <a:r>
              <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例年使用禁止レーンを横断する方が見受けら</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れます。守られない場合、今後トラックが使用</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できなくなります。</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p:txBody>
      </p:sp>
      <p:sp>
        <p:nvSpPr>
          <p:cNvPr id="100" name="テキスト ボックス 99">
            <a:extLst>
              <a:ext uri="{FF2B5EF4-FFF2-40B4-BE49-F238E27FC236}">
                <a16:creationId xmlns:a16="http://schemas.microsoft.com/office/drawing/2014/main" id="{13D49636-8A3D-7542-7D5F-F18F9B389603}"/>
              </a:ext>
            </a:extLst>
          </p:cNvPr>
          <p:cNvSpPr txBox="1"/>
          <p:nvPr/>
        </p:nvSpPr>
        <p:spPr>
          <a:xfrm>
            <a:off x="5636801" y="6080538"/>
            <a:ext cx="651679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アップ・ダウンは外周路ではなく、トラックの</a:t>
            </a:r>
            <a:endPar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　</a:t>
            </a: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8</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レーンを走行してください</a:t>
            </a:r>
            <a:endParaRPr kumimoji="1" lang="en-US" altLang="ja-JP"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238322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DC4A5CB-ED6F-63B1-16A6-494AA8B2B882}"/>
              </a:ext>
            </a:extLst>
          </p:cNvPr>
          <p:cNvGrpSpPr/>
          <p:nvPr/>
        </p:nvGrpSpPr>
        <p:grpSpPr>
          <a:xfrm>
            <a:off x="37479" y="2394615"/>
            <a:ext cx="5957543" cy="4360858"/>
            <a:chOff x="2615455" y="2029755"/>
            <a:chExt cx="6874221" cy="4785910"/>
          </a:xfrm>
        </p:grpSpPr>
        <p:grpSp>
          <p:nvGrpSpPr>
            <p:cNvPr id="60" name="グループ化 59">
              <a:extLst>
                <a:ext uri="{FF2B5EF4-FFF2-40B4-BE49-F238E27FC236}">
                  <a16:creationId xmlns:a16="http://schemas.microsoft.com/office/drawing/2014/main" id="{1178A2F5-1614-0916-DE69-D274257F3FDD}"/>
                </a:ext>
              </a:extLst>
            </p:cNvPr>
            <p:cNvGrpSpPr/>
            <p:nvPr/>
          </p:nvGrpSpPr>
          <p:grpSpPr>
            <a:xfrm>
              <a:off x="2615455" y="2029755"/>
              <a:ext cx="6874221" cy="4785910"/>
              <a:chOff x="2999540" y="2141631"/>
              <a:chExt cx="6356950" cy="4571597"/>
            </a:xfrm>
          </p:grpSpPr>
          <p:pic>
            <p:nvPicPr>
              <p:cNvPr id="3" name="図 2">
                <a:extLst>
                  <a:ext uri="{FF2B5EF4-FFF2-40B4-BE49-F238E27FC236}">
                    <a16:creationId xmlns:a16="http://schemas.microsoft.com/office/drawing/2014/main" id="{628C8B45-63EB-F425-BB14-AE919FBD9CA2}"/>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52" name="正方形/長方形 51">
                <a:extLst>
                  <a:ext uri="{FF2B5EF4-FFF2-40B4-BE49-F238E27FC236}">
                    <a16:creationId xmlns:a16="http://schemas.microsoft.com/office/drawing/2014/main" id="{EE20D4FF-C0A5-5FAA-CAFA-B782B66EE8CC}"/>
                  </a:ext>
                </a:extLst>
              </p:cNvPr>
              <p:cNvSpPr/>
              <p:nvPr/>
            </p:nvSpPr>
            <p:spPr>
              <a:xfrm rot="5400000">
                <a:off x="5232539" y="3025775"/>
                <a:ext cx="1938896" cy="311999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吹き出し: 角を丸めた四角形 52">
                <a:extLst>
                  <a:ext uri="{FF2B5EF4-FFF2-40B4-BE49-F238E27FC236}">
                    <a16:creationId xmlns:a16="http://schemas.microsoft.com/office/drawing/2014/main" id="{6774BDE2-2E87-B8F2-841D-C5833996EC15}"/>
                  </a:ext>
                </a:extLst>
              </p:cNvPr>
              <p:cNvSpPr/>
              <p:nvPr/>
            </p:nvSpPr>
            <p:spPr>
              <a:xfrm>
                <a:off x="4750914" y="4337745"/>
                <a:ext cx="2909705" cy="523220"/>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陸上競技場：</a:t>
                </a:r>
                <a:endParaRPr kumimoji="1" lang="en-US" altLang="ja-JP"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インフィールド使用不可</a:t>
                </a:r>
              </a:p>
            </p:txBody>
          </p:sp>
        </p:grpSp>
        <p:sp>
          <p:nvSpPr>
            <p:cNvPr id="69" name="フリーフォーム: 図形 68">
              <a:extLst>
                <a:ext uri="{FF2B5EF4-FFF2-40B4-BE49-F238E27FC236}">
                  <a16:creationId xmlns:a16="http://schemas.microsoft.com/office/drawing/2014/main" id="{403CEDD2-3D44-4B2D-05B4-1AC7039C8DCD}"/>
                </a:ext>
              </a:extLst>
            </p:cNvPr>
            <p:cNvSpPr/>
            <p:nvPr/>
          </p:nvSpPr>
          <p:spPr>
            <a:xfrm>
              <a:off x="4249519" y="5437466"/>
              <a:ext cx="3536790" cy="156477"/>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B50D9D6E-3C2F-41F4-0B9E-3DDAABCCBB12}"/>
                </a:ext>
              </a:extLst>
            </p:cNvPr>
            <p:cNvSpPr/>
            <p:nvPr/>
          </p:nvSpPr>
          <p:spPr>
            <a:xfrm rot="10800000">
              <a:off x="4391555" y="3551760"/>
              <a:ext cx="3382663" cy="100944"/>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吹き出し: 角を丸めた四角形 84">
            <a:extLst>
              <a:ext uri="{FF2B5EF4-FFF2-40B4-BE49-F238E27FC236}">
                <a16:creationId xmlns:a16="http://schemas.microsoft.com/office/drawing/2014/main" id="{475B94DD-1BFE-8E47-59A0-4398FBB1CD78}"/>
              </a:ext>
            </a:extLst>
          </p:cNvPr>
          <p:cNvSpPr/>
          <p:nvPr/>
        </p:nvSpPr>
        <p:spPr>
          <a:xfrm>
            <a:off x="6142552" y="2469822"/>
            <a:ext cx="6011970" cy="2204685"/>
          </a:xfrm>
          <a:prstGeom prst="wedgeRoundRectCallout">
            <a:avLst>
              <a:gd name="adj1" fmla="val -88905"/>
              <a:gd name="adj2" fmla="val -9586"/>
              <a:gd name="adj3" fmla="val 16667"/>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51" name="テキスト ボックス 50">
            <a:extLst>
              <a:ext uri="{FF2B5EF4-FFF2-40B4-BE49-F238E27FC236}">
                <a16:creationId xmlns:a16="http://schemas.microsoft.com/office/drawing/2014/main" id="{A814B043-2A45-32B4-EF07-D6DA7A1B889E}"/>
              </a:ext>
            </a:extLst>
          </p:cNvPr>
          <p:cNvSpPr txBox="1"/>
          <p:nvPr/>
        </p:nvSpPr>
        <p:spPr>
          <a:xfrm>
            <a:off x="37479" y="951551"/>
            <a:ext cx="7037504"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srgbClr val="FF0000"/>
                </a:solidFill>
                <a:effectLst>
                  <a:outerShdw blurRad="38100" dist="38100" dir="2700000" algn="tl">
                    <a:srgbClr val="000000">
                      <a:alpha val="43137"/>
                    </a:srgbClr>
                  </a:outerShdw>
                </a:effectLst>
                <a:latin typeface="HG丸ｺﾞｼｯｸM-PRO"/>
                <a:ea typeface="HG丸ｺﾞｼｯｸM-PRO"/>
              </a:rPr>
              <a:t>♦陸上競技場内の進入禁止エリアについて</a:t>
            </a:r>
            <a:endParaRPr kumimoji="1" lang="en-US" altLang="ja-JP"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29081" y="749613"/>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0" name="テキスト ボックス 49">
            <a:extLst>
              <a:ext uri="{FF2B5EF4-FFF2-40B4-BE49-F238E27FC236}">
                <a16:creationId xmlns:a16="http://schemas.microsoft.com/office/drawing/2014/main" id="{6385083F-3C12-28CC-9854-3A8E568364E9}"/>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pic>
        <p:nvPicPr>
          <p:cNvPr id="62" name="図 61">
            <a:extLst>
              <a:ext uri="{FF2B5EF4-FFF2-40B4-BE49-F238E27FC236}">
                <a16:creationId xmlns:a16="http://schemas.microsoft.com/office/drawing/2014/main" id="{63A2DB08-B212-A682-2EB9-FEBE1A5925CF}"/>
              </a:ext>
            </a:extLst>
          </p:cNvPr>
          <p:cNvPicPr>
            <a:picLocks noChangeAspect="1"/>
          </p:cNvPicPr>
          <p:nvPr/>
        </p:nvPicPr>
        <p:blipFill rotWithShape="1">
          <a:blip r:embed="rId3"/>
          <a:srcRect l="42775" t="71909" r="38022" b="19530"/>
          <a:stretch/>
        </p:blipFill>
        <p:spPr>
          <a:xfrm rot="10800000">
            <a:off x="6252899" y="3093670"/>
            <a:ext cx="5787534" cy="1415315"/>
          </a:xfrm>
          <a:prstGeom prst="rect">
            <a:avLst/>
          </a:prstGeom>
        </p:spPr>
      </p:pic>
      <p:sp>
        <p:nvSpPr>
          <p:cNvPr id="84" name="テキスト ボックス 83">
            <a:extLst>
              <a:ext uri="{FF2B5EF4-FFF2-40B4-BE49-F238E27FC236}">
                <a16:creationId xmlns:a16="http://schemas.microsoft.com/office/drawing/2014/main" id="{D7FDC9A2-F04B-0F74-618D-FBC4A85F199C}"/>
              </a:ext>
            </a:extLst>
          </p:cNvPr>
          <p:cNvSpPr txBox="1"/>
          <p:nvPr/>
        </p:nvSpPr>
        <p:spPr>
          <a:xfrm>
            <a:off x="37478" y="1475607"/>
            <a:ext cx="10249922"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・陸上競技場内に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インフィールド</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のほかに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下図の場所</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rPr>
              <a:t>は、陸上競技部の方が使用する為</a:t>
            </a:r>
            <a:endPar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effectLst>
                  <a:outerShdw blurRad="38100" dist="38100" dir="2700000" algn="tl">
                    <a:srgbClr val="000000">
                      <a:alpha val="43137"/>
                    </a:srgbClr>
                  </a:outerShdw>
                </a:effectLst>
                <a:latin typeface="HG丸ｺﾞｼｯｸM-PRO"/>
                <a:ea typeface="HG丸ｺﾞｼｯｸM-PRO"/>
              </a:rPr>
              <a:t>　進入禁止とさせていただきますので、ご注意ください。</a:t>
            </a:r>
            <a:endPar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87" name="テキスト ボックス 86">
            <a:extLst>
              <a:ext uri="{FF2B5EF4-FFF2-40B4-BE49-F238E27FC236}">
                <a16:creationId xmlns:a16="http://schemas.microsoft.com/office/drawing/2014/main" id="{3988D33E-E4BB-8339-9D02-AF6704C6A5AA}"/>
              </a:ext>
            </a:extLst>
          </p:cNvPr>
          <p:cNvSpPr txBox="1"/>
          <p:nvPr/>
        </p:nvSpPr>
        <p:spPr>
          <a:xfrm>
            <a:off x="6159161" y="2534810"/>
            <a:ext cx="2249334"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・グリーンエリア</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0" name="正方形/長方形 89">
            <a:extLst>
              <a:ext uri="{FF2B5EF4-FFF2-40B4-BE49-F238E27FC236}">
                <a16:creationId xmlns:a16="http://schemas.microsoft.com/office/drawing/2014/main" id="{072C643E-93E0-1275-8362-9CEEDD826E57}"/>
              </a:ext>
            </a:extLst>
          </p:cNvPr>
          <p:cNvSpPr/>
          <p:nvPr/>
        </p:nvSpPr>
        <p:spPr>
          <a:xfrm>
            <a:off x="2224727" y="3228808"/>
            <a:ext cx="1545996" cy="278181"/>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8989049C-78E1-A5AD-63AE-F2A1695F0708}"/>
              </a:ext>
            </a:extLst>
          </p:cNvPr>
          <p:cNvSpPr txBox="1"/>
          <p:nvPr/>
        </p:nvSpPr>
        <p:spPr>
          <a:xfrm>
            <a:off x="1000783" y="6413823"/>
            <a:ext cx="10766089" cy="400110"/>
          </a:xfrm>
          <a:prstGeom prst="rect">
            <a:avLst/>
          </a:prstGeom>
          <a:solidFill>
            <a:schemeClr val="tx1"/>
          </a:solidFill>
          <a:ln w="25400">
            <a:solidFill>
              <a:srgbClr val="FF0000"/>
            </a:solid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注）特にアップ・ダウン時はエリアに入らないように注意しながら走行をお願いします。</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380065170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F09462-81F5-486A-8754-34210B7DDC6B}">
  <ds:schemaRefs>
    <ds:schemaRef ds:uri="http://schemas.microsoft.com/sharepoint/v3/contenttype/forms"/>
  </ds:schemaRefs>
</ds:datastoreItem>
</file>

<file path=customXml/itemProps2.xml><?xml version="1.0" encoding="utf-8"?>
<ds:datastoreItem xmlns:ds="http://schemas.openxmlformats.org/officeDocument/2006/customXml" ds:itemID="{A97CE60C-A2F9-46D7-A32B-06C86B6E8F76}">
  <ds:schemaRefs>
    <ds:schemaRef ds:uri="http://www.w3.org/XML/1998/namespace"/>
    <ds:schemaRef ds:uri="http://purl.org/dc/term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25ec1c44-e65e-43e7-94fb-6edd69e0929a"/>
    <ds:schemaRef ds:uri="6e9d908a-9f95-4997-80f1-3523e6bc2e19"/>
    <ds:schemaRef ds:uri="http://schemas.microsoft.com/office/2006/metadata/properties"/>
  </ds:schemaRefs>
</ds:datastoreItem>
</file>

<file path=customXml/itemProps3.xml><?xml version="1.0" encoding="utf-8"?>
<ds:datastoreItem xmlns:ds="http://schemas.openxmlformats.org/officeDocument/2006/customXml" ds:itemID="{F058CD2D-E665-458E-8565-EE802E900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9d908a-9f95-4997-80f1-3523e6bc2e19"/>
    <ds:schemaRef ds:uri="25ec1c44-e65e-43e7-94fb-6edd69e092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787</TotalTime>
  <Words>2681</Words>
  <Application>Microsoft Office PowerPoint</Application>
  <PresentationFormat>ワイド画面</PresentationFormat>
  <Paragraphs>606</Paragraphs>
  <Slides>19</Slides>
  <Notes>11</Notes>
  <HiddenSlides>2</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19</vt:i4>
      </vt:variant>
    </vt:vector>
  </HeadingPairs>
  <TitlesOfParts>
    <vt:vector size="33" baseType="lpstr">
      <vt:lpstr>HGP創英角ﾎﾟｯﾌﾟ体</vt:lpstr>
      <vt:lpstr>HGS創英角ﾎﾟｯﾌﾟ体</vt:lpstr>
      <vt:lpstr>HG丸ｺﾞｼｯｸM-PRO</vt:lpstr>
      <vt:lpstr>HG創英角ﾎﾟｯﾌﾟ体</vt:lpstr>
      <vt:lpstr>Meiryo UI</vt:lpstr>
      <vt:lpstr>ＭＳ Ｐゴシック</vt:lpstr>
      <vt:lpstr>UD デジタル 教科書体 NP-B</vt:lpstr>
      <vt:lpstr>游ゴシック</vt:lpstr>
      <vt:lpstr>游ゴシック Light</vt:lpstr>
      <vt:lpstr>Arial</vt:lpstr>
      <vt:lpstr>Arial Rounded MT Bold</vt:lpstr>
      <vt:lpstr>Century Gothic</vt:lpstr>
      <vt:lpstr>Georgia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34</cp:revision>
  <dcterms:created xsi:type="dcterms:W3CDTF">2022-07-06T23:10:27Z</dcterms:created>
  <dcterms:modified xsi:type="dcterms:W3CDTF">2024-10-10T07:22:03Z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Order">
    <vt:r8>629400</vt:r8>
  </property>
  <property fmtid="{D5CDD505-2E9C-101B-9397-08002B2CF9AE}" pid="4" name="MediaServiceImageTags">
    <vt:lpwstr/>
  </property>
</Properties>
</file>